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4"/>
  </p:notesMasterIdLst>
  <p:sldIdLst>
    <p:sldId id="256" r:id="rId2"/>
    <p:sldId id="258" r:id="rId3"/>
    <p:sldId id="259" r:id="rId4"/>
    <p:sldId id="260" r:id="rId5"/>
    <p:sldId id="264" r:id="rId6"/>
    <p:sldId id="312" r:id="rId7"/>
    <p:sldId id="265" r:id="rId8"/>
    <p:sldId id="313" r:id="rId9"/>
    <p:sldId id="314" r:id="rId10"/>
    <p:sldId id="315" r:id="rId11"/>
    <p:sldId id="316" r:id="rId12"/>
    <p:sldId id="318" r:id="rId13"/>
    <p:sldId id="322" r:id="rId14"/>
    <p:sldId id="323" r:id="rId15"/>
    <p:sldId id="324" r:id="rId16"/>
    <p:sldId id="319" r:id="rId17"/>
    <p:sldId id="320" r:id="rId18"/>
    <p:sldId id="321" r:id="rId19"/>
    <p:sldId id="267" r:id="rId20"/>
    <p:sldId id="268" r:id="rId21"/>
    <p:sldId id="270" r:id="rId22"/>
    <p:sldId id="317" r:id="rId23"/>
  </p:sldIdLst>
  <p:sldSz cx="9144000" cy="5143500" type="screen16x9"/>
  <p:notesSz cx="6858000" cy="9144000"/>
  <p:embeddedFontLst>
    <p:embeddedFont>
      <p:font typeface="Be Vietnam Pro" pitchFamily="2" charset="0"/>
      <p:regular r:id="rId25"/>
      <p:bold r:id="rId26"/>
      <p:italic r:id="rId27"/>
      <p:boldItalic r:id="rId28"/>
    </p:embeddedFont>
    <p:embeddedFont>
      <p:font typeface="Be Vietnam Pro SemiBold" pitchFamily="2" charset="0"/>
      <p:regular r:id="rId29"/>
      <p:bold r:id="rId30"/>
      <p:italic r:id="rId31"/>
      <p:boldItalic r:id="rId32"/>
    </p:embeddedFont>
    <p:embeddedFont>
      <p:font typeface="Bebas Neue" panose="020B0606020202050201" pitchFamily="34" charset="0"/>
      <p:regular r:id="rId33"/>
    </p:embeddedFont>
    <p:embeddedFont>
      <p:font typeface="Inter Tight" pitchFamily="2" charset="0"/>
      <p:regular r:id="rId34"/>
      <p:bold r:id="rId35"/>
      <p:italic r:id="rId36"/>
      <p:boldItalic r:id="rId37"/>
    </p:embeddedFont>
    <p:embeddedFont>
      <p:font typeface="Inter Tight SemiBold" pitchFamily="2" charset="0"/>
      <p:regular r:id="rId38"/>
      <p:bold r:id="rId39"/>
      <p:italic r:id="rId40"/>
      <p:boldItalic r:id="rId41"/>
    </p:embeddedFont>
    <p:embeddedFont>
      <p:font typeface="Karla" pitchFamily="2" charset="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D83A42D-351D-4AA1-BE88-7CC02972D1D8}">
  <a:tblStyle styleId="{4D83A42D-351D-4AA1-BE88-7CC02972D1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F45BE89-7AAF-447F-AE75-8BCCE36DDED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db506d7a16_0_3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db506d7a16_0_3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db506d7a16_0_1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db506d7a16_0_1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823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fcb8086cae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fcb8086cae_0_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354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db506d7a16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db506d7a16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8854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db506d7a16_0_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db506d7a16_0_1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db506d7a16_0_2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db506d7a16_0_2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db506d7a16_0_2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db506d7a16_0_2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db506d7a16_0_1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db506d7a16_0_1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5596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fcb8086cae_0_28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fcb8086cae_0_28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db506d7a16_0_1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db506d7a16_0_1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db506d7a16_0_1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db506d7a16_0_1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fcb8086cae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fcb8086cae_0_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db506d7a16_0_1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db506d7a16_0_1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08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fcb8086cae_0_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fcb8086cae_0_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db506d7a16_0_1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db506d7a16_0_1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60908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fcb8086cae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fcb8086cae_0_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0952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" y="-25"/>
            <a:ext cx="7125746" cy="5143552"/>
          </a:xfrm>
          <a:custGeom>
            <a:avLst/>
            <a:gdLst/>
            <a:ahLst/>
            <a:cxnLst/>
            <a:rect l="l" t="t" r="r" b="b"/>
            <a:pathLst>
              <a:path w="184557" h="172559" extrusionOk="0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dist="95250" dir="474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3345026"/>
            <a:ext cx="2538380" cy="1798459"/>
          </a:xfrm>
          <a:custGeom>
            <a:avLst/>
            <a:gdLst/>
            <a:ahLst/>
            <a:cxnLst/>
            <a:rect l="l" t="t" r="r" b="b"/>
            <a:pathLst>
              <a:path w="218873" h="155073" extrusionOk="0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95250" dir="1734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50" y="0"/>
            <a:ext cx="1726976" cy="896931"/>
          </a:xfrm>
          <a:custGeom>
            <a:avLst/>
            <a:gdLst/>
            <a:ahLst/>
            <a:cxnLst/>
            <a:rect l="l" t="t" r="r" b="b"/>
            <a:pathLst>
              <a:path w="207694" h="107869" extrusionOk="0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4875" y="49051"/>
            <a:ext cx="798802" cy="798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571822" flipH="1">
            <a:off x="-82703" y="3913978"/>
            <a:ext cx="1764025" cy="12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13225" y="973325"/>
            <a:ext cx="5127000" cy="22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13225" y="3237188"/>
            <a:ext cx="5381100" cy="47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/>
          <p:nvPr/>
        </p:nvSpPr>
        <p:spPr>
          <a:xfrm flipH="1">
            <a:off x="6847986" y="0"/>
            <a:ext cx="2296014" cy="1672039"/>
          </a:xfrm>
          <a:custGeom>
            <a:avLst/>
            <a:gdLst/>
            <a:ahLst/>
            <a:cxnLst/>
            <a:rect l="l" t="t" r="r" b="b"/>
            <a:pathLst>
              <a:path w="139047" h="101259" extrusionOk="0">
                <a:moveTo>
                  <a:pt x="0" y="0"/>
                </a:moveTo>
                <a:lnTo>
                  <a:pt x="0" y="101258"/>
                </a:lnTo>
                <a:cubicBezTo>
                  <a:pt x="0" y="101258"/>
                  <a:pt x="41505" y="25223"/>
                  <a:pt x="1390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42875" dist="142875" dir="402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9"/>
          <p:cNvSpPr/>
          <p:nvPr/>
        </p:nvSpPr>
        <p:spPr>
          <a:xfrm flipH="1">
            <a:off x="5255533" y="2045375"/>
            <a:ext cx="3888467" cy="3097958"/>
          </a:xfrm>
          <a:custGeom>
            <a:avLst/>
            <a:gdLst/>
            <a:ahLst/>
            <a:cxnLst/>
            <a:rect l="l" t="t" r="r" b="b"/>
            <a:pathLst>
              <a:path w="89658" h="90070" extrusionOk="0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76200" dir="1608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9"/>
          <p:cNvSpPr/>
          <p:nvPr/>
        </p:nvSpPr>
        <p:spPr>
          <a:xfrm flipH="1">
            <a:off x="5765238" y="2451443"/>
            <a:ext cx="3378762" cy="2691967"/>
          </a:xfrm>
          <a:custGeom>
            <a:avLst/>
            <a:gdLst/>
            <a:ahLst/>
            <a:cxnLst/>
            <a:rect l="l" t="t" r="r" b="b"/>
            <a:pathLst>
              <a:path w="89658" h="90070" extrusionOk="0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dist="76200" dir="1608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subTitle" idx="1"/>
          </p:nvPr>
        </p:nvSpPr>
        <p:spPr>
          <a:xfrm>
            <a:off x="908075" y="2213400"/>
            <a:ext cx="19782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subTitle" idx="2"/>
          </p:nvPr>
        </p:nvSpPr>
        <p:spPr>
          <a:xfrm>
            <a:off x="3322177" y="2213400"/>
            <a:ext cx="197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9"/>
          <p:cNvSpPr txBox="1">
            <a:spLocks noGrp="1"/>
          </p:cNvSpPr>
          <p:nvPr>
            <p:ph type="subTitle" idx="3"/>
          </p:nvPr>
        </p:nvSpPr>
        <p:spPr>
          <a:xfrm>
            <a:off x="908075" y="3971675"/>
            <a:ext cx="197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9"/>
          <p:cNvSpPr txBox="1">
            <a:spLocks noGrp="1"/>
          </p:cNvSpPr>
          <p:nvPr>
            <p:ph type="subTitle" idx="4"/>
          </p:nvPr>
        </p:nvSpPr>
        <p:spPr>
          <a:xfrm>
            <a:off x="3336675" y="3971675"/>
            <a:ext cx="197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9"/>
          <p:cNvSpPr txBox="1">
            <a:spLocks noGrp="1"/>
          </p:cNvSpPr>
          <p:nvPr>
            <p:ph type="subTitle" idx="5"/>
          </p:nvPr>
        </p:nvSpPr>
        <p:spPr>
          <a:xfrm>
            <a:off x="908075" y="2006000"/>
            <a:ext cx="19782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ubTitle" idx="6"/>
          </p:nvPr>
        </p:nvSpPr>
        <p:spPr>
          <a:xfrm>
            <a:off x="908075" y="3764275"/>
            <a:ext cx="19782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8" name="Google Shape;218;p29"/>
          <p:cNvSpPr txBox="1">
            <a:spLocks noGrp="1"/>
          </p:cNvSpPr>
          <p:nvPr>
            <p:ph type="subTitle" idx="7"/>
          </p:nvPr>
        </p:nvSpPr>
        <p:spPr>
          <a:xfrm>
            <a:off x="3322175" y="200600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9" name="Google Shape;219;p29"/>
          <p:cNvSpPr txBox="1">
            <a:spLocks noGrp="1"/>
          </p:cNvSpPr>
          <p:nvPr>
            <p:ph type="subTitle" idx="8"/>
          </p:nvPr>
        </p:nvSpPr>
        <p:spPr>
          <a:xfrm>
            <a:off x="3351150" y="3764275"/>
            <a:ext cx="19782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0" name="Google Shape;220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_2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/>
          <p:nvPr/>
        </p:nvSpPr>
        <p:spPr>
          <a:xfrm flipH="1">
            <a:off x="5255533" y="2045550"/>
            <a:ext cx="3888467" cy="3097958"/>
          </a:xfrm>
          <a:custGeom>
            <a:avLst/>
            <a:gdLst/>
            <a:ahLst/>
            <a:cxnLst/>
            <a:rect l="l" t="t" r="r" b="b"/>
            <a:pathLst>
              <a:path w="89658" h="90070" extrusionOk="0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76200" dir="1608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4"/>
          <p:cNvSpPr/>
          <p:nvPr/>
        </p:nvSpPr>
        <p:spPr>
          <a:xfrm flipH="1">
            <a:off x="5765238" y="2451443"/>
            <a:ext cx="3378762" cy="2691967"/>
          </a:xfrm>
          <a:custGeom>
            <a:avLst/>
            <a:gdLst/>
            <a:ahLst/>
            <a:cxnLst/>
            <a:rect l="l" t="t" r="r" b="b"/>
            <a:pathLst>
              <a:path w="89658" h="90070" extrusionOk="0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dist="76200" dir="1608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4"/>
          <p:cNvSpPr/>
          <p:nvPr/>
        </p:nvSpPr>
        <p:spPr>
          <a:xfrm rot="10800000" flipH="1">
            <a:off x="8" y="0"/>
            <a:ext cx="3888467" cy="3097958"/>
          </a:xfrm>
          <a:custGeom>
            <a:avLst/>
            <a:gdLst/>
            <a:ahLst/>
            <a:cxnLst/>
            <a:rect l="l" t="t" r="r" b="b"/>
            <a:pathLst>
              <a:path w="89658" h="90070" extrusionOk="0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76200" dir="1608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4"/>
          <p:cNvSpPr/>
          <p:nvPr/>
        </p:nvSpPr>
        <p:spPr>
          <a:xfrm rot="10800000" flipH="1">
            <a:off x="8" y="98"/>
            <a:ext cx="3378762" cy="2691967"/>
          </a:xfrm>
          <a:custGeom>
            <a:avLst/>
            <a:gdLst/>
            <a:ahLst/>
            <a:cxnLst/>
            <a:rect l="l" t="t" r="r" b="b"/>
            <a:pathLst>
              <a:path w="89658" h="90070" extrusionOk="0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dist="76200" dir="1608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Google Shape;278;p34"/>
          <p:cNvPicPr preferRelativeResize="0"/>
          <p:nvPr/>
        </p:nvPicPr>
        <p:blipFill rotWithShape="1">
          <a:blip r:embed="rId2">
            <a:alphaModFix/>
          </a:blip>
          <a:srcRect t="20923"/>
          <a:stretch/>
        </p:blipFill>
        <p:spPr>
          <a:xfrm rot="-6983841" flipH="1">
            <a:off x="-160925" y="196111"/>
            <a:ext cx="2501696" cy="141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_1">
    <p:bg>
      <p:bgPr>
        <a:solidFill>
          <a:schemeClr val="dk1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5"/>
          <p:cNvSpPr/>
          <p:nvPr/>
        </p:nvSpPr>
        <p:spPr>
          <a:xfrm>
            <a:off x="-195875" y="-25"/>
            <a:ext cx="6321077" cy="5143552"/>
          </a:xfrm>
          <a:custGeom>
            <a:avLst/>
            <a:gdLst/>
            <a:ahLst/>
            <a:cxnLst/>
            <a:rect l="l" t="t" r="r" b="b"/>
            <a:pathLst>
              <a:path w="184557" h="172559" extrusionOk="0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dist="95250" dir="474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5"/>
          <p:cNvSpPr/>
          <p:nvPr/>
        </p:nvSpPr>
        <p:spPr>
          <a:xfrm>
            <a:off x="-680275" y="-25"/>
            <a:ext cx="6321077" cy="5143552"/>
          </a:xfrm>
          <a:custGeom>
            <a:avLst/>
            <a:gdLst/>
            <a:ahLst/>
            <a:cxnLst/>
            <a:rect l="l" t="t" r="r" b="b"/>
            <a:pathLst>
              <a:path w="184557" h="172559" extrusionOk="0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dist="95250" dir="474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5"/>
          <p:cNvSpPr/>
          <p:nvPr/>
        </p:nvSpPr>
        <p:spPr>
          <a:xfrm>
            <a:off x="6902976" y="0"/>
            <a:ext cx="2241018" cy="1163907"/>
          </a:xfrm>
          <a:custGeom>
            <a:avLst/>
            <a:gdLst/>
            <a:ahLst/>
            <a:cxnLst/>
            <a:rect l="l" t="t" r="r" b="b"/>
            <a:pathLst>
              <a:path w="207694" h="107869" extrusionOk="0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5"/>
          <p:cNvSpPr/>
          <p:nvPr/>
        </p:nvSpPr>
        <p:spPr>
          <a:xfrm>
            <a:off x="7626074" y="0"/>
            <a:ext cx="1517724" cy="788253"/>
          </a:xfrm>
          <a:custGeom>
            <a:avLst/>
            <a:gdLst/>
            <a:ahLst/>
            <a:cxnLst/>
            <a:rect l="l" t="t" r="r" b="b"/>
            <a:pathLst>
              <a:path w="207694" h="107869" extrusionOk="0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4" name="Google Shape;284;p35"/>
          <p:cNvPicPr preferRelativeResize="0"/>
          <p:nvPr/>
        </p:nvPicPr>
        <p:blipFill rotWithShape="1">
          <a:blip r:embed="rId2">
            <a:alphaModFix/>
          </a:blip>
          <a:srcRect t="20923"/>
          <a:stretch/>
        </p:blipFill>
        <p:spPr>
          <a:xfrm rot="-6983837" flipH="1">
            <a:off x="7344210" y="157797"/>
            <a:ext cx="2173134" cy="1225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flipH="1">
            <a:off x="1186584" y="-50"/>
            <a:ext cx="7955791" cy="5143552"/>
          </a:xfrm>
          <a:custGeom>
            <a:avLst/>
            <a:gdLst/>
            <a:ahLst/>
            <a:cxnLst/>
            <a:rect l="l" t="t" r="r" b="b"/>
            <a:pathLst>
              <a:path w="184557" h="172559" extrusionOk="0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dist="95250" dir="474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t="20923"/>
          <a:stretch/>
        </p:blipFill>
        <p:spPr>
          <a:xfrm rot="-5400000" flipH="1">
            <a:off x="7251100" y="252425"/>
            <a:ext cx="2561352" cy="144390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 rot="5400000">
            <a:off x="-117608" y="117546"/>
            <a:ext cx="1747154" cy="1511962"/>
          </a:xfrm>
          <a:custGeom>
            <a:avLst/>
            <a:gdLst/>
            <a:ahLst/>
            <a:cxnLst/>
            <a:rect l="l" t="t" r="r" b="b"/>
            <a:pathLst>
              <a:path w="218873" h="155073" extrusionOk="0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95250" dir="1734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rot="5400000">
            <a:off x="-45693" y="45709"/>
            <a:ext cx="1114611" cy="1023094"/>
          </a:xfrm>
          <a:custGeom>
            <a:avLst/>
            <a:gdLst/>
            <a:ahLst/>
            <a:cxnLst/>
            <a:rect l="l" t="t" r="r" b="b"/>
            <a:pathLst>
              <a:path w="218873" h="155073" extrusionOk="0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14313" dist="95250" dir="1734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403475" y="2268800"/>
            <a:ext cx="5204400" cy="7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3403475" y="1002400"/>
            <a:ext cx="1677600" cy="106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3403475" y="3039675"/>
            <a:ext cx="5204400" cy="47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/>
          <p:nvPr/>
        </p:nvSpPr>
        <p:spPr>
          <a:xfrm rot="10800000">
            <a:off x="3" y="-38"/>
            <a:ext cx="1834947" cy="1846964"/>
          </a:xfrm>
          <a:custGeom>
            <a:avLst/>
            <a:gdLst/>
            <a:ahLst/>
            <a:cxnLst/>
            <a:rect l="l" t="t" r="r" b="b"/>
            <a:pathLst>
              <a:path w="124361" h="129657" extrusionOk="0">
                <a:moveTo>
                  <a:pt x="124361" y="0"/>
                </a:moveTo>
                <a:cubicBezTo>
                  <a:pt x="124361" y="0"/>
                  <a:pt x="118404" y="36717"/>
                  <a:pt x="62181" y="54459"/>
                </a:cubicBezTo>
                <a:cubicBezTo>
                  <a:pt x="1601" y="73598"/>
                  <a:pt x="1" y="129657"/>
                  <a:pt x="1" y="129657"/>
                </a:cubicBezTo>
                <a:lnTo>
                  <a:pt x="124361" y="129657"/>
                </a:lnTo>
                <a:lnTo>
                  <a:pt x="12436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185738" dist="85725" dir="21540000" algn="bl" rotWithShape="0">
              <a:srgbClr val="000000">
                <a:alpha val="33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8"/>
          <p:cNvSpPr/>
          <p:nvPr/>
        </p:nvSpPr>
        <p:spPr>
          <a:xfrm rot="-5400000">
            <a:off x="-159772" y="160003"/>
            <a:ext cx="1108047" cy="788253"/>
          </a:xfrm>
          <a:custGeom>
            <a:avLst/>
            <a:gdLst/>
            <a:ahLst/>
            <a:cxnLst/>
            <a:rect l="l" t="t" r="r" b="b"/>
            <a:pathLst>
              <a:path w="207694" h="107869" extrusionOk="0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dist="95250" dir="2028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8"/>
          <p:cNvSpPr/>
          <p:nvPr/>
        </p:nvSpPr>
        <p:spPr>
          <a:xfrm>
            <a:off x="3491725" y="1497801"/>
            <a:ext cx="5652665" cy="3645955"/>
          </a:xfrm>
          <a:custGeom>
            <a:avLst/>
            <a:gdLst/>
            <a:ahLst/>
            <a:cxnLst/>
            <a:rect l="l" t="t" r="r" b="b"/>
            <a:pathLst>
              <a:path w="217452" h="140256" extrusionOk="0">
                <a:moveTo>
                  <a:pt x="214820" y="0"/>
                </a:moveTo>
                <a:cubicBezTo>
                  <a:pt x="191430" y="0"/>
                  <a:pt x="167092" y="5693"/>
                  <a:pt x="150026" y="21583"/>
                </a:cubicBezTo>
                <a:cubicBezTo>
                  <a:pt x="142680" y="28404"/>
                  <a:pt x="136996" y="36799"/>
                  <a:pt x="130216" y="44187"/>
                </a:cubicBezTo>
                <a:cubicBezTo>
                  <a:pt x="118148" y="57351"/>
                  <a:pt x="102581" y="67275"/>
                  <a:pt x="85574" y="72655"/>
                </a:cubicBezTo>
                <a:cubicBezTo>
                  <a:pt x="76741" y="75408"/>
                  <a:pt x="67601" y="76982"/>
                  <a:pt x="58768" y="79739"/>
                </a:cubicBezTo>
                <a:cubicBezTo>
                  <a:pt x="30654" y="88526"/>
                  <a:pt x="5947" y="111309"/>
                  <a:pt x="0" y="140168"/>
                </a:cubicBezTo>
                <a:lnTo>
                  <a:pt x="217452" y="140256"/>
                </a:lnTo>
                <a:lnTo>
                  <a:pt x="217452" y="24"/>
                </a:lnTo>
                <a:cubicBezTo>
                  <a:pt x="216576" y="8"/>
                  <a:pt x="215698" y="0"/>
                  <a:pt x="2148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57163" dist="104775" dir="12540000" algn="bl" rotWithShape="0">
              <a:srgbClr val="000000">
                <a:alpha val="2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8"/>
          <p:cNvSpPr/>
          <p:nvPr/>
        </p:nvSpPr>
        <p:spPr>
          <a:xfrm>
            <a:off x="4252250" y="1988327"/>
            <a:ext cx="4892126" cy="3155409"/>
          </a:xfrm>
          <a:custGeom>
            <a:avLst/>
            <a:gdLst/>
            <a:ahLst/>
            <a:cxnLst/>
            <a:rect l="l" t="t" r="r" b="b"/>
            <a:pathLst>
              <a:path w="217452" h="140256" extrusionOk="0">
                <a:moveTo>
                  <a:pt x="214820" y="0"/>
                </a:moveTo>
                <a:cubicBezTo>
                  <a:pt x="191430" y="0"/>
                  <a:pt x="167092" y="5693"/>
                  <a:pt x="150026" y="21583"/>
                </a:cubicBezTo>
                <a:cubicBezTo>
                  <a:pt x="142680" y="28404"/>
                  <a:pt x="136996" y="36799"/>
                  <a:pt x="130216" y="44187"/>
                </a:cubicBezTo>
                <a:cubicBezTo>
                  <a:pt x="118148" y="57351"/>
                  <a:pt x="102581" y="67275"/>
                  <a:pt x="85574" y="72655"/>
                </a:cubicBezTo>
                <a:cubicBezTo>
                  <a:pt x="76741" y="75408"/>
                  <a:pt x="67601" y="76982"/>
                  <a:pt x="58768" y="79739"/>
                </a:cubicBezTo>
                <a:cubicBezTo>
                  <a:pt x="30654" y="88526"/>
                  <a:pt x="5947" y="111309"/>
                  <a:pt x="0" y="140168"/>
                </a:cubicBezTo>
                <a:lnTo>
                  <a:pt x="217452" y="140256"/>
                </a:lnTo>
                <a:lnTo>
                  <a:pt x="217452" y="24"/>
                </a:lnTo>
                <a:cubicBezTo>
                  <a:pt x="216576" y="8"/>
                  <a:pt x="215698" y="0"/>
                  <a:pt x="2148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dist="161925" dir="1530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1075950" y="1140025"/>
            <a:ext cx="5218200" cy="21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5864350" y="1724200"/>
            <a:ext cx="3279710" cy="3419379"/>
          </a:xfrm>
          <a:custGeom>
            <a:avLst/>
            <a:gdLst/>
            <a:ahLst/>
            <a:cxnLst/>
            <a:rect l="l" t="t" r="r" b="b"/>
            <a:pathLst>
              <a:path w="124361" h="129657" extrusionOk="0">
                <a:moveTo>
                  <a:pt x="124361" y="0"/>
                </a:moveTo>
                <a:cubicBezTo>
                  <a:pt x="124361" y="0"/>
                  <a:pt x="118404" y="36717"/>
                  <a:pt x="62181" y="54459"/>
                </a:cubicBezTo>
                <a:cubicBezTo>
                  <a:pt x="1601" y="73598"/>
                  <a:pt x="1" y="129657"/>
                  <a:pt x="1" y="129657"/>
                </a:cubicBezTo>
                <a:lnTo>
                  <a:pt x="124361" y="129657"/>
                </a:lnTo>
                <a:lnTo>
                  <a:pt x="12436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85738" dist="85725" dir="9480000" algn="bl" rotWithShape="0">
              <a:srgbClr val="000000">
                <a:alpha val="33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9"/>
          <p:cNvSpPr/>
          <p:nvPr/>
        </p:nvSpPr>
        <p:spPr>
          <a:xfrm>
            <a:off x="0" y="0"/>
            <a:ext cx="4873934" cy="3844455"/>
          </a:xfrm>
          <a:custGeom>
            <a:avLst/>
            <a:gdLst/>
            <a:ahLst/>
            <a:cxnLst/>
            <a:rect l="l" t="t" r="r" b="b"/>
            <a:pathLst>
              <a:path w="175574" h="138489" extrusionOk="0">
                <a:moveTo>
                  <a:pt x="1" y="0"/>
                </a:moveTo>
                <a:lnTo>
                  <a:pt x="1" y="138489"/>
                </a:lnTo>
                <a:cubicBezTo>
                  <a:pt x="1" y="138489"/>
                  <a:pt x="32567" y="134546"/>
                  <a:pt x="33432" y="82880"/>
                </a:cubicBezTo>
                <a:cubicBezTo>
                  <a:pt x="34104" y="40526"/>
                  <a:pt x="68342" y="34574"/>
                  <a:pt x="85647" y="34574"/>
                </a:cubicBezTo>
                <a:cubicBezTo>
                  <a:pt x="89468" y="34574"/>
                  <a:pt x="92464" y="34864"/>
                  <a:pt x="94090" y="35117"/>
                </a:cubicBezTo>
                <a:cubicBezTo>
                  <a:pt x="96553" y="35499"/>
                  <a:pt x="103776" y="36241"/>
                  <a:pt x="112967" y="36241"/>
                </a:cubicBezTo>
                <a:cubicBezTo>
                  <a:pt x="137345" y="36241"/>
                  <a:pt x="175573" y="31018"/>
                  <a:pt x="1755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dist="76200" dir="540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0" y="0"/>
            <a:ext cx="1884672" cy="1787490"/>
          </a:xfrm>
          <a:custGeom>
            <a:avLst/>
            <a:gdLst/>
            <a:ahLst/>
            <a:cxnLst/>
            <a:rect l="l" t="t" r="r" b="b"/>
            <a:pathLst>
              <a:path w="115447" h="109494" extrusionOk="0">
                <a:moveTo>
                  <a:pt x="0" y="0"/>
                </a:moveTo>
                <a:lnTo>
                  <a:pt x="0" y="109493"/>
                </a:lnTo>
                <a:cubicBezTo>
                  <a:pt x="0" y="109493"/>
                  <a:pt x="1972" y="73473"/>
                  <a:pt x="58731" y="69530"/>
                </a:cubicBezTo>
                <a:cubicBezTo>
                  <a:pt x="115447" y="65588"/>
                  <a:pt x="96226" y="0"/>
                  <a:pt x="962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42875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968741" flipH="1">
            <a:off x="-122962" y="-41368"/>
            <a:ext cx="1954376" cy="1393222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1610775" y="1670800"/>
            <a:ext cx="4766100" cy="14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1610775" y="3090400"/>
            <a:ext cx="4766100" cy="67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/>
          <p:nvPr/>
        </p:nvSpPr>
        <p:spPr>
          <a:xfrm>
            <a:off x="6902976" y="0"/>
            <a:ext cx="2241018" cy="1163907"/>
          </a:xfrm>
          <a:custGeom>
            <a:avLst/>
            <a:gdLst/>
            <a:ahLst/>
            <a:cxnLst/>
            <a:rect l="l" t="t" r="r" b="b"/>
            <a:pathLst>
              <a:path w="207694" h="107869" extrusionOk="0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3"/>
          <p:cNvSpPr/>
          <p:nvPr/>
        </p:nvSpPr>
        <p:spPr>
          <a:xfrm>
            <a:off x="7626074" y="0"/>
            <a:ext cx="1517724" cy="788253"/>
          </a:xfrm>
          <a:custGeom>
            <a:avLst/>
            <a:gdLst/>
            <a:ahLst/>
            <a:cxnLst/>
            <a:rect l="l" t="t" r="r" b="b"/>
            <a:pathLst>
              <a:path w="207694" h="107869" extrusionOk="0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0" y="2928425"/>
            <a:ext cx="3430763" cy="2215046"/>
          </a:xfrm>
          <a:custGeom>
            <a:avLst/>
            <a:gdLst/>
            <a:ahLst/>
            <a:cxnLst/>
            <a:rect l="l" t="t" r="r" b="b"/>
            <a:pathLst>
              <a:path w="89658" h="90070" extrusionOk="0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dist="76200" dir="1608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11430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2" hasCustomPrompt="1"/>
          </p:nvPr>
        </p:nvSpPr>
        <p:spPr>
          <a:xfrm>
            <a:off x="3435380" y="1427375"/>
            <a:ext cx="951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3" hasCustomPrompt="1"/>
          </p:nvPr>
        </p:nvSpPr>
        <p:spPr>
          <a:xfrm>
            <a:off x="3435380" y="2248725"/>
            <a:ext cx="951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4" hasCustomPrompt="1"/>
          </p:nvPr>
        </p:nvSpPr>
        <p:spPr>
          <a:xfrm>
            <a:off x="3430699" y="3070075"/>
            <a:ext cx="951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5" hasCustomPrompt="1"/>
          </p:nvPr>
        </p:nvSpPr>
        <p:spPr>
          <a:xfrm>
            <a:off x="3430716" y="3891425"/>
            <a:ext cx="951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4476475" y="1640175"/>
            <a:ext cx="3822900" cy="39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6"/>
          </p:nvPr>
        </p:nvSpPr>
        <p:spPr>
          <a:xfrm>
            <a:off x="4473113" y="3282825"/>
            <a:ext cx="3822900" cy="39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7"/>
          </p:nvPr>
        </p:nvSpPr>
        <p:spPr>
          <a:xfrm>
            <a:off x="4476475" y="2461500"/>
            <a:ext cx="3822900" cy="39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8"/>
          </p:nvPr>
        </p:nvSpPr>
        <p:spPr>
          <a:xfrm>
            <a:off x="4476575" y="4104150"/>
            <a:ext cx="3822900" cy="39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9"/>
          </p:nvPr>
        </p:nvSpPr>
        <p:spPr>
          <a:xfrm>
            <a:off x="4476475" y="1427375"/>
            <a:ext cx="3822900" cy="39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3"/>
          </p:nvPr>
        </p:nvSpPr>
        <p:spPr>
          <a:xfrm>
            <a:off x="4473138" y="3070075"/>
            <a:ext cx="3822900" cy="39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4"/>
          </p:nvPr>
        </p:nvSpPr>
        <p:spPr>
          <a:xfrm>
            <a:off x="4476475" y="2248725"/>
            <a:ext cx="3822900" cy="39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5"/>
          </p:nvPr>
        </p:nvSpPr>
        <p:spPr>
          <a:xfrm>
            <a:off x="4476600" y="3891425"/>
            <a:ext cx="3822900" cy="39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 rot="-5400000">
            <a:off x="3739186" y="-105413"/>
            <a:ext cx="1665627" cy="9136999"/>
          </a:xfrm>
          <a:custGeom>
            <a:avLst/>
            <a:gdLst/>
            <a:ahLst/>
            <a:cxnLst/>
            <a:rect l="l" t="t" r="r" b="b"/>
            <a:pathLst>
              <a:path w="184557" h="172559" extrusionOk="0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00025" dist="95250" dir="1872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4"/>
          <p:cNvSpPr/>
          <p:nvPr/>
        </p:nvSpPr>
        <p:spPr>
          <a:xfrm rot="5400000">
            <a:off x="-131927" y="131693"/>
            <a:ext cx="1957272" cy="1693785"/>
          </a:xfrm>
          <a:custGeom>
            <a:avLst/>
            <a:gdLst/>
            <a:ahLst/>
            <a:cxnLst/>
            <a:rect l="l" t="t" r="r" b="b"/>
            <a:pathLst>
              <a:path w="218873" h="155073" extrusionOk="0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95250" dir="1734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/>
          <p:nvPr/>
        </p:nvSpPr>
        <p:spPr>
          <a:xfrm rot="5400000">
            <a:off x="-51240" y="51290"/>
            <a:ext cx="1248670" cy="1145989"/>
          </a:xfrm>
          <a:custGeom>
            <a:avLst/>
            <a:gdLst/>
            <a:ahLst/>
            <a:cxnLst/>
            <a:rect l="l" t="t" r="r" b="b"/>
            <a:pathLst>
              <a:path w="218873" h="155073" extrusionOk="0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14313" dist="95250" dir="1734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title"/>
          </p:nvPr>
        </p:nvSpPr>
        <p:spPr>
          <a:xfrm>
            <a:off x="2484925" y="2338300"/>
            <a:ext cx="59661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1"/>
          </p:nvPr>
        </p:nvSpPr>
        <p:spPr>
          <a:xfrm>
            <a:off x="2484875" y="825525"/>
            <a:ext cx="5966100" cy="147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/>
          <p:nvPr/>
        </p:nvSpPr>
        <p:spPr>
          <a:xfrm flipH="1">
            <a:off x="-180" y="2993374"/>
            <a:ext cx="3334083" cy="2150475"/>
          </a:xfrm>
          <a:custGeom>
            <a:avLst/>
            <a:gdLst/>
            <a:ahLst/>
            <a:cxnLst/>
            <a:rect l="l" t="t" r="r" b="b"/>
            <a:pathLst>
              <a:path w="217452" h="140256" extrusionOk="0">
                <a:moveTo>
                  <a:pt x="214820" y="0"/>
                </a:moveTo>
                <a:cubicBezTo>
                  <a:pt x="191430" y="0"/>
                  <a:pt x="167092" y="5693"/>
                  <a:pt x="150026" y="21583"/>
                </a:cubicBezTo>
                <a:cubicBezTo>
                  <a:pt x="142680" y="28404"/>
                  <a:pt x="136996" y="36799"/>
                  <a:pt x="130216" y="44187"/>
                </a:cubicBezTo>
                <a:cubicBezTo>
                  <a:pt x="118148" y="57351"/>
                  <a:pt x="102581" y="67275"/>
                  <a:pt x="85574" y="72655"/>
                </a:cubicBezTo>
                <a:cubicBezTo>
                  <a:pt x="76741" y="75408"/>
                  <a:pt x="67601" y="76982"/>
                  <a:pt x="58768" y="79739"/>
                </a:cubicBezTo>
                <a:cubicBezTo>
                  <a:pt x="30654" y="88526"/>
                  <a:pt x="5947" y="111309"/>
                  <a:pt x="0" y="140168"/>
                </a:cubicBezTo>
                <a:lnTo>
                  <a:pt x="217452" y="140256"/>
                </a:lnTo>
                <a:lnTo>
                  <a:pt x="217452" y="24"/>
                </a:lnTo>
                <a:cubicBezTo>
                  <a:pt x="216576" y="8"/>
                  <a:pt x="215698" y="0"/>
                  <a:pt x="2148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dist="161925" dir="1530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5"/>
          <p:cNvSpPr/>
          <p:nvPr/>
        </p:nvSpPr>
        <p:spPr>
          <a:xfrm flipH="1">
            <a:off x="-421" y="3413950"/>
            <a:ext cx="2682270" cy="1730058"/>
          </a:xfrm>
          <a:custGeom>
            <a:avLst/>
            <a:gdLst/>
            <a:ahLst/>
            <a:cxnLst/>
            <a:rect l="l" t="t" r="r" b="b"/>
            <a:pathLst>
              <a:path w="217452" h="140256" extrusionOk="0">
                <a:moveTo>
                  <a:pt x="214820" y="0"/>
                </a:moveTo>
                <a:cubicBezTo>
                  <a:pt x="191430" y="0"/>
                  <a:pt x="167092" y="5693"/>
                  <a:pt x="150026" y="21583"/>
                </a:cubicBezTo>
                <a:cubicBezTo>
                  <a:pt x="142680" y="28404"/>
                  <a:pt x="136996" y="36799"/>
                  <a:pt x="130216" y="44187"/>
                </a:cubicBezTo>
                <a:cubicBezTo>
                  <a:pt x="118148" y="57351"/>
                  <a:pt x="102581" y="67275"/>
                  <a:pt x="85574" y="72655"/>
                </a:cubicBezTo>
                <a:cubicBezTo>
                  <a:pt x="76741" y="75408"/>
                  <a:pt x="67601" y="76982"/>
                  <a:pt x="58768" y="79739"/>
                </a:cubicBezTo>
                <a:cubicBezTo>
                  <a:pt x="30654" y="88526"/>
                  <a:pt x="5947" y="111309"/>
                  <a:pt x="0" y="140168"/>
                </a:cubicBezTo>
                <a:lnTo>
                  <a:pt x="217452" y="140256"/>
                </a:lnTo>
                <a:lnTo>
                  <a:pt x="217452" y="24"/>
                </a:lnTo>
                <a:cubicBezTo>
                  <a:pt x="216576" y="8"/>
                  <a:pt x="215698" y="0"/>
                  <a:pt x="2148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14313" dist="161925" dir="1530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5"/>
          <p:cNvSpPr/>
          <p:nvPr/>
        </p:nvSpPr>
        <p:spPr>
          <a:xfrm flipH="1">
            <a:off x="6248785" y="2"/>
            <a:ext cx="2895215" cy="2651026"/>
          </a:xfrm>
          <a:custGeom>
            <a:avLst/>
            <a:gdLst/>
            <a:ahLst/>
            <a:cxnLst/>
            <a:rect l="l" t="t" r="r" b="b"/>
            <a:pathLst>
              <a:path w="175574" h="138489" extrusionOk="0">
                <a:moveTo>
                  <a:pt x="1" y="0"/>
                </a:moveTo>
                <a:lnTo>
                  <a:pt x="1" y="138489"/>
                </a:lnTo>
                <a:cubicBezTo>
                  <a:pt x="1" y="138489"/>
                  <a:pt x="32567" y="134546"/>
                  <a:pt x="33432" y="82880"/>
                </a:cubicBezTo>
                <a:cubicBezTo>
                  <a:pt x="34104" y="40526"/>
                  <a:pt x="68342" y="34574"/>
                  <a:pt x="85647" y="34574"/>
                </a:cubicBezTo>
                <a:cubicBezTo>
                  <a:pt x="89468" y="34574"/>
                  <a:pt x="92464" y="34864"/>
                  <a:pt x="94090" y="35117"/>
                </a:cubicBezTo>
                <a:cubicBezTo>
                  <a:pt x="96553" y="35499"/>
                  <a:pt x="103776" y="36241"/>
                  <a:pt x="112967" y="36241"/>
                </a:cubicBezTo>
                <a:cubicBezTo>
                  <a:pt x="137345" y="36241"/>
                  <a:pt x="175573" y="31018"/>
                  <a:pt x="1755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dist="95250" dir="750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5"/>
          <p:cNvSpPr/>
          <p:nvPr/>
        </p:nvSpPr>
        <p:spPr>
          <a:xfrm flipH="1">
            <a:off x="7257596" y="0"/>
            <a:ext cx="1886404" cy="744285"/>
          </a:xfrm>
          <a:custGeom>
            <a:avLst/>
            <a:gdLst/>
            <a:ahLst/>
            <a:cxnLst/>
            <a:rect l="l" t="t" r="r" b="b"/>
            <a:pathLst>
              <a:path w="115447" h="109494" extrusionOk="0">
                <a:moveTo>
                  <a:pt x="0" y="0"/>
                </a:moveTo>
                <a:lnTo>
                  <a:pt x="0" y="109493"/>
                </a:lnTo>
                <a:cubicBezTo>
                  <a:pt x="0" y="109493"/>
                  <a:pt x="1972" y="73473"/>
                  <a:pt x="58731" y="69530"/>
                </a:cubicBezTo>
                <a:cubicBezTo>
                  <a:pt x="115447" y="65588"/>
                  <a:pt x="96226" y="0"/>
                  <a:pt x="962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42875" dist="95250" dir="744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7038" y="3938376"/>
            <a:ext cx="1047475" cy="104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t="13031" b="9074"/>
          <a:stretch/>
        </p:blipFill>
        <p:spPr>
          <a:xfrm>
            <a:off x="7268350" y="4293828"/>
            <a:ext cx="844701" cy="723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>
            <a:spLocks noGrp="1"/>
          </p:cNvSpPr>
          <p:nvPr>
            <p:ph type="pic" idx="2"/>
          </p:nvPr>
        </p:nvSpPr>
        <p:spPr>
          <a:xfrm>
            <a:off x="1219100" y="793700"/>
            <a:ext cx="3270300" cy="3270300"/>
          </a:xfrm>
          <a:prstGeom prst="ellipse">
            <a:avLst/>
          </a:prstGeom>
          <a:noFill/>
          <a:ln>
            <a:noFill/>
          </a:ln>
          <a:effectLst>
            <a:outerShdw blurRad="228600" dist="95250" dir="21000000" algn="bl" rotWithShape="0">
              <a:srgbClr val="000000">
                <a:alpha val="25000"/>
              </a:srgbClr>
            </a:outerShdw>
          </a:effectLst>
        </p:spPr>
      </p:sp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4698950" y="1282075"/>
            <a:ext cx="3594000" cy="14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subTitle" idx="1"/>
          </p:nvPr>
        </p:nvSpPr>
        <p:spPr>
          <a:xfrm>
            <a:off x="4698950" y="2758125"/>
            <a:ext cx="3594000" cy="8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/>
          <p:nvPr/>
        </p:nvSpPr>
        <p:spPr>
          <a:xfrm rot="-5400000" flipH="1">
            <a:off x="6998121" y="638729"/>
            <a:ext cx="2784105" cy="1507547"/>
          </a:xfrm>
          <a:custGeom>
            <a:avLst/>
            <a:gdLst/>
            <a:ahLst/>
            <a:cxnLst/>
            <a:rect l="l" t="t" r="r" b="b"/>
            <a:pathLst>
              <a:path w="89658" h="90070" extrusionOk="0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76200" dir="876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8"/>
          <p:cNvSpPr/>
          <p:nvPr/>
        </p:nvSpPr>
        <p:spPr>
          <a:xfrm rot="-5400000" flipH="1">
            <a:off x="8112519" y="34930"/>
            <a:ext cx="1065809" cy="996850"/>
          </a:xfrm>
          <a:custGeom>
            <a:avLst/>
            <a:gdLst/>
            <a:ahLst/>
            <a:cxnLst/>
            <a:rect l="l" t="t" r="r" b="b"/>
            <a:pathLst>
              <a:path w="89658" h="90070" extrusionOk="0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dist="76200" dir="774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8"/>
          <p:cNvSpPr/>
          <p:nvPr/>
        </p:nvSpPr>
        <p:spPr>
          <a:xfrm rot="10800000" flipH="1">
            <a:off x="0" y="2344637"/>
            <a:ext cx="3055865" cy="2798863"/>
          </a:xfrm>
          <a:custGeom>
            <a:avLst/>
            <a:gdLst/>
            <a:ahLst/>
            <a:cxnLst/>
            <a:rect l="l" t="t" r="r" b="b"/>
            <a:pathLst>
              <a:path w="175574" h="138489" extrusionOk="0">
                <a:moveTo>
                  <a:pt x="1" y="0"/>
                </a:moveTo>
                <a:lnTo>
                  <a:pt x="1" y="138489"/>
                </a:lnTo>
                <a:cubicBezTo>
                  <a:pt x="1" y="138489"/>
                  <a:pt x="32567" y="134546"/>
                  <a:pt x="33432" y="82880"/>
                </a:cubicBezTo>
                <a:cubicBezTo>
                  <a:pt x="34104" y="40526"/>
                  <a:pt x="68342" y="34574"/>
                  <a:pt x="85647" y="34574"/>
                </a:cubicBezTo>
                <a:cubicBezTo>
                  <a:pt x="89468" y="34574"/>
                  <a:pt x="92464" y="34864"/>
                  <a:pt x="94090" y="35117"/>
                </a:cubicBezTo>
                <a:cubicBezTo>
                  <a:pt x="96553" y="35499"/>
                  <a:pt x="103776" y="36241"/>
                  <a:pt x="112967" y="36241"/>
                </a:cubicBezTo>
                <a:cubicBezTo>
                  <a:pt x="137345" y="36241"/>
                  <a:pt x="175573" y="31018"/>
                  <a:pt x="1755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00025" dist="76200" dir="15060000" algn="bl" rotWithShape="0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0" name="Google Shape;20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6775" y="4069475"/>
            <a:ext cx="1229952" cy="122995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>
            <a:spLocks noGrp="1"/>
          </p:cNvSpPr>
          <p:nvPr>
            <p:ph type="subTitle" idx="1"/>
          </p:nvPr>
        </p:nvSpPr>
        <p:spPr>
          <a:xfrm>
            <a:off x="2436600" y="1518801"/>
            <a:ext cx="5775300" cy="44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subTitle" idx="2"/>
          </p:nvPr>
        </p:nvSpPr>
        <p:spPr>
          <a:xfrm>
            <a:off x="2436600" y="2605176"/>
            <a:ext cx="5775300" cy="44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ubTitle" idx="3"/>
          </p:nvPr>
        </p:nvSpPr>
        <p:spPr>
          <a:xfrm>
            <a:off x="2436600" y="3691550"/>
            <a:ext cx="5775300" cy="44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8"/>
          <p:cNvSpPr txBox="1">
            <a:spLocks noGrp="1"/>
          </p:cNvSpPr>
          <p:nvPr>
            <p:ph type="subTitle" idx="4"/>
          </p:nvPr>
        </p:nvSpPr>
        <p:spPr>
          <a:xfrm>
            <a:off x="2436600" y="1277350"/>
            <a:ext cx="5775300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" name="Google Shape;205;p28"/>
          <p:cNvSpPr txBox="1">
            <a:spLocks noGrp="1"/>
          </p:cNvSpPr>
          <p:nvPr>
            <p:ph type="subTitle" idx="5"/>
          </p:nvPr>
        </p:nvSpPr>
        <p:spPr>
          <a:xfrm>
            <a:off x="2436600" y="2363600"/>
            <a:ext cx="5775300" cy="39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6" name="Google Shape;206;p28"/>
          <p:cNvSpPr txBox="1">
            <a:spLocks noGrp="1"/>
          </p:cNvSpPr>
          <p:nvPr>
            <p:ph type="subTitle" idx="6"/>
          </p:nvPr>
        </p:nvSpPr>
        <p:spPr>
          <a:xfrm>
            <a:off x="2436600" y="3449975"/>
            <a:ext cx="5775300" cy="39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7" name="Google Shape;207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●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○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■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●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○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■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●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○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nter Tight"/>
              <a:buChar char="■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59" r:id="rId6"/>
    <p:sldLayoutId id="2147483660" r:id="rId7"/>
    <p:sldLayoutId id="2147483661" r:id="rId8"/>
    <p:sldLayoutId id="2147483674" r:id="rId9"/>
    <p:sldLayoutId id="2147483675" r:id="rId10"/>
    <p:sldLayoutId id="2147483680" r:id="rId11"/>
    <p:sldLayoutId id="2147483681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1.jp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 txBox="1">
            <a:spLocks noGrp="1"/>
          </p:cNvSpPr>
          <p:nvPr>
            <p:ph type="ctrTitle"/>
          </p:nvPr>
        </p:nvSpPr>
        <p:spPr>
          <a:xfrm>
            <a:off x="713225" y="1610135"/>
            <a:ext cx="5127000" cy="1704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Project Proposal of</a:t>
            </a:r>
            <a:br>
              <a:rPr lang="en" dirty="0"/>
            </a:br>
            <a:r>
              <a:rPr lang="en" dirty="0"/>
              <a:t>A Mobile Plant Nursary</a:t>
            </a:r>
            <a:endParaRPr dirty="0"/>
          </a:p>
        </p:txBody>
      </p:sp>
      <p:sp>
        <p:nvSpPr>
          <p:cNvPr id="296" name="Google Shape;296;p39"/>
          <p:cNvSpPr txBox="1">
            <a:spLocks noGrp="1"/>
          </p:cNvSpPr>
          <p:nvPr>
            <p:ph type="subTitle" idx="1"/>
          </p:nvPr>
        </p:nvSpPr>
        <p:spPr>
          <a:xfrm>
            <a:off x="713225" y="3345847"/>
            <a:ext cx="4880751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Let's Celebrate World Day of Energy Efficiency.</a:t>
            </a:r>
            <a:endParaRPr sz="1600" dirty="0"/>
          </a:p>
        </p:txBody>
      </p:sp>
      <p:pic>
        <p:nvPicPr>
          <p:cNvPr id="297" name="Google Shape;29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114" y="1018856"/>
            <a:ext cx="3492700" cy="349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3"/>
          <p:cNvSpPr txBox="1">
            <a:spLocks noGrp="1"/>
          </p:cNvSpPr>
          <p:nvPr>
            <p:ph type="title"/>
          </p:nvPr>
        </p:nvSpPr>
        <p:spPr>
          <a:xfrm>
            <a:off x="3403475" y="2268800"/>
            <a:ext cx="5204400" cy="7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Scopes and benefits </a:t>
            </a:r>
            <a:endParaRPr dirty="0"/>
          </a:p>
        </p:txBody>
      </p:sp>
      <p:sp>
        <p:nvSpPr>
          <p:cNvPr id="338" name="Google Shape;338;p43"/>
          <p:cNvSpPr txBox="1">
            <a:spLocks noGrp="1"/>
          </p:cNvSpPr>
          <p:nvPr>
            <p:ph type="title" idx="2"/>
          </p:nvPr>
        </p:nvSpPr>
        <p:spPr>
          <a:xfrm>
            <a:off x="3403474" y="1002400"/>
            <a:ext cx="2022413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39" name="Google Shape;339;p43"/>
          <p:cNvSpPr txBox="1">
            <a:spLocks noGrp="1"/>
          </p:cNvSpPr>
          <p:nvPr>
            <p:ph type="subTitle" idx="1"/>
          </p:nvPr>
        </p:nvSpPr>
        <p:spPr>
          <a:xfrm>
            <a:off x="3403467" y="3010800"/>
            <a:ext cx="5204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The features of this project</a:t>
            </a:r>
          </a:p>
        </p:txBody>
      </p:sp>
      <p:pic>
        <p:nvPicPr>
          <p:cNvPr id="3" name="Google Shape;1065;p75">
            <a:extLst>
              <a:ext uri="{FF2B5EF4-FFF2-40B4-BE49-F238E27FC236}">
                <a16:creationId xmlns:a16="http://schemas.microsoft.com/office/drawing/2014/main" id="{EEAC9AB3-551E-17B5-EDEE-E91DF1CAAEF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566" r="20992"/>
          <a:stretch/>
        </p:blipFill>
        <p:spPr>
          <a:xfrm>
            <a:off x="794202" y="2545088"/>
            <a:ext cx="987448" cy="18830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2051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7"/>
          <p:cNvSpPr txBox="1">
            <a:spLocks noGrp="1"/>
          </p:cNvSpPr>
          <p:nvPr>
            <p:ph type="subTitle" idx="1"/>
          </p:nvPr>
        </p:nvSpPr>
        <p:spPr>
          <a:xfrm>
            <a:off x="2436600" y="1518801"/>
            <a:ext cx="5775300" cy="687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accent6">
                    <a:lumMod val="95000"/>
                  </a:schemeClr>
                </a:solidFill>
                <a:effectLst/>
                <a:latin typeface="Inter Tight" pitchFamily="2" charset="0"/>
                <a:ea typeface="Inter Tight" pitchFamily="2" charset="0"/>
                <a:cs typeface="Inter Tight" pitchFamily="2" charset="0"/>
              </a:rPr>
              <a:t>This idea offers a unique and convenient way for people to purchase and learn about plants.</a:t>
            </a:r>
            <a:endParaRPr dirty="0">
              <a:solidFill>
                <a:schemeClr val="accent6">
                  <a:lumMod val="95000"/>
                </a:schemeClr>
              </a:solidFill>
              <a:latin typeface="Inter Tight" pitchFamily="2" charset="0"/>
              <a:ea typeface="Inter Tight" pitchFamily="2" charset="0"/>
              <a:cs typeface="Inter Tight" pitchFamily="2" charset="0"/>
            </a:endParaRPr>
          </a:p>
        </p:txBody>
      </p:sp>
      <p:sp>
        <p:nvSpPr>
          <p:cNvPr id="380" name="Google Shape;380;p47"/>
          <p:cNvSpPr txBox="1">
            <a:spLocks noGrp="1"/>
          </p:cNvSpPr>
          <p:nvPr>
            <p:ph type="subTitle" idx="2"/>
          </p:nvPr>
        </p:nvSpPr>
        <p:spPr>
          <a:xfrm>
            <a:off x="2436600" y="2605176"/>
            <a:ext cx="5775300" cy="675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accent6">
                    <a:lumMod val="95000"/>
                  </a:schemeClr>
                </a:solidFill>
                <a:effectLst/>
                <a:latin typeface="Inter Tight" pitchFamily="2" charset="0"/>
                <a:ea typeface="Inter Tight" pitchFamily="2" charset="0"/>
                <a:cs typeface="Inter Tight" pitchFamily="2" charset="0"/>
              </a:rPr>
              <a:t>It has the potential to grow into a successful business as people continue to embrace indoor gardening.</a:t>
            </a:r>
            <a:endParaRPr dirty="0">
              <a:solidFill>
                <a:schemeClr val="accent6">
                  <a:lumMod val="95000"/>
                </a:schemeClr>
              </a:solidFill>
              <a:latin typeface="Inter Tight" pitchFamily="2" charset="0"/>
              <a:ea typeface="Inter Tight" pitchFamily="2" charset="0"/>
              <a:cs typeface="Inter Tight" pitchFamily="2" charset="0"/>
            </a:endParaRPr>
          </a:p>
        </p:txBody>
      </p:sp>
      <p:sp>
        <p:nvSpPr>
          <p:cNvPr id="381" name="Google Shape;381;p47"/>
          <p:cNvSpPr txBox="1">
            <a:spLocks noGrp="1"/>
          </p:cNvSpPr>
          <p:nvPr>
            <p:ph type="subTitle" idx="3"/>
          </p:nvPr>
        </p:nvSpPr>
        <p:spPr>
          <a:xfrm>
            <a:off x="2436600" y="3691549"/>
            <a:ext cx="5775300" cy="12154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>
                    <a:lumMod val="95000"/>
                  </a:schemeClr>
                </a:solidFill>
                <a:latin typeface="Söhne"/>
              </a:rPr>
              <a:t>As </a:t>
            </a:r>
            <a:r>
              <a:rPr lang="en-US" b="0" i="0" dirty="0">
                <a:solidFill>
                  <a:schemeClr val="accent6">
                    <a:lumMod val="95000"/>
                  </a:schemeClr>
                </a:solidFill>
                <a:effectLst/>
                <a:latin typeface="Söhne"/>
              </a:rPr>
              <a:t>people continue to embrace indoor gardening and the wellness benefits will eventually coming with it. Carbon emission will be reduced.</a:t>
            </a:r>
            <a:endParaRPr dirty="0">
              <a:solidFill>
                <a:schemeClr val="accent6">
                  <a:lumMod val="95000"/>
                </a:schemeClr>
              </a:solidFill>
            </a:endParaRPr>
          </a:p>
        </p:txBody>
      </p:sp>
      <p:sp>
        <p:nvSpPr>
          <p:cNvPr id="382" name="Google Shape;382;p47"/>
          <p:cNvSpPr txBox="1">
            <a:spLocks noGrp="1"/>
          </p:cNvSpPr>
          <p:nvPr>
            <p:ph type="subTitle" idx="4"/>
          </p:nvPr>
        </p:nvSpPr>
        <p:spPr>
          <a:xfrm>
            <a:off x="2436600" y="1277350"/>
            <a:ext cx="5775300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Easy purchase and idea about plants</a:t>
            </a:r>
            <a:endParaRPr dirty="0"/>
          </a:p>
        </p:txBody>
      </p:sp>
      <p:sp>
        <p:nvSpPr>
          <p:cNvPr id="383" name="Google Shape;383;p47"/>
          <p:cNvSpPr txBox="1">
            <a:spLocks noGrp="1"/>
          </p:cNvSpPr>
          <p:nvPr>
            <p:ph type="subTitle" idx="5"/>
          </p:nvPr>
        </p:nvSpPr>
        <p:spPr>
          <a:xfrm>
            <a:off x="2436600" y="2363600"/>
            <a:ext cx="5775300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potential business</a:t>
            </a:r>
            <a:endParaRPr dirty="0"/>
          </a:p>
        </p:txBody>
      </p:sp>
      <p:sp>
        <p:nvSpPr>
          <p:cNvPr id="384" name="Google Shape;384;p47"/>
          <p:cNvSpPr txBox="1">
            <a:spLocks noGrp="1"/>
          </p:cNvSpPr>
          <p:nvPr>
            <p:ph type="subTitle" idx="6"/>
          </p:nvPr>
        </p:nvSpPr>
        <p:spPr>
          <a:xfrm>
            <a:off x="2436600" y="3449975"/>
            <a:ext cx="5775300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Environmental benefits</a:t>
            </a:r>
            <a:endParaRPr dirty="0"/>
          </a:p>
        </p:txBody>
      </p:sp>
      <p:pic>
        <p:nvPicPr>
          <p:cNvPr id="385" name="Google Shape;385;p47"/>
          <p:cNvPicPr preferRelativeResize="0"/>
          <p:nvPr/>
        </p:nvPicPr>
        <p:blipFill rotWithShape="1">
          <a:blip r:embed="rId3">
            <a:alphaModFix/>
          </a:blip>
          <a:srcRect l="-383" t="21233" r="4405" b="8689"/>
          <a:stretch/>
        </p:blipFill>
        <p:spPr>
          <a:xfrm rot="6048142">
            <a:off x="7158234" y="249691"/>
            <a:ext cx="2084587" cy="1084947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7"/>
          <p:cNvSpPr/>
          <p:nvPr/>
        </p:nvSpPr>
        <p:spPr>
          <a:xfrm>
            <a:off x="1835900" y="1276356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47"/>
          <p:cNvSpPr/>
          <p:nvPr/>
        </p:nvSpPr>
        <p:spPr>
          <a:xfrm>
            <a:off x="1835900" y="2362956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47"/>
          <p:cNvSpPr/>
          <p:nvPr/>
        </p:nvSpPr>
        <p:spPr>
          <a:xfrm>
            <a:off x="1830599" y="3449556"/>
            <a:ext cx="572700" cy="572700"/>
          </a:xfrm>
          <a:prstGeom prst="ellipse">
            <a:avLst/>
          </a:prstGeom>
          <a:solidFill>
            <a:schemeClr val="accent6">
              <a:alpha val="145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2" name="Google Shape;392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are the Scopes and the benifits</a:t>
            </a:r>
            <a:endParaRPr dirty="0"/>
          </a:p>
        </p:txBody>
      </p:sp>
      <p:sp>
        <p:nvSpPr>
          <p:cNvPr id="2" name="Google Shape;1039;p74">
            <a:extLst>
              <a:ext uri="{FF2B5EF4-FFF2-40B4-BE49-F238E27FC236}">
                <a16:creationId xmlns:a16="http://schemas.microsoft.com/office/drawing/2014/main" id="{D78138DB-2174-BFF3-9A91-EE69CFD4C715}"/>
              </a:ext>
            </a:extLst>
          </p:cNvPr>
          <p:cNvSpPr/>
          <p:nvPr/>
        </p:nvSpPr>
        <p:spPr>
          <a:xfrm>
            <a:off x="1948144" y="1362114"/>
            <a:ext cx="348211" cy="392909"/>
          </a:xfrm>
          <a:custGeom>
            <a:avLst/>
            <a:gdLst/>
            <a:ahLst/>
            <a:cxnLst/>
            <a:rect l="l" t="t" r="r" b="b"/>
            <a:pathLst>
              <a:path w="15495" h="17484" extrusionOk="0">
                <a:moveTo>
                  <a:pt x="8420" y="1144"/>
                </a:moveTo>
                <a:cubicBezTo>
                  <a:pt x="8284" y="1144"/>
                  <a:pt x="8152" y="1201"/>
                  <a:pt x="8052" y="1324"/>
                </a:cubicBezTo>
                <a:cubicBezTo>
                  <a:pt x="7390" y="1933"/>
                  <a:pt x="6729" y="2595"/>
                  <a:pt x="6010" y="3199"/>
                </a:cubicBezTo>
                <a:cubicBezTo>
                  <a:pt x="5899" y="3309"/>
                  <a:pt x="5846" y="3477"/>
                  <a:pt x="5846" y="3698"/>
                </a:cubicBezTo>
                <a:cubicBezTo>
                  <a:pt x="5899" y="3861"/>
                  <a:pt x="5957" y="3971"/>
                  <a:pt x="6120" y="4081"/>
                </a:cubicBezTo>
                <a:cubicBezTo>
                  <a:pt x="6451" y="4249"/>
                  <a:pt x="6782" y="4470"/>
                  <a:pt x="7060" y="4633"/>
                </a:cubicBezTo>
                <a:cubicBezTo>
                  <a:pt x="6949" y="5021"/>
                  <a:pt x="6729" y="5462"/>
                  <a:pt x="6561" y="5846"/>
                </a:cubicBezTo>
                <a:cubicBezTo>
                  <a:pt x="6451" y="6124"/>
                  <a:pt x="6561" y="6397"/>
                  <a:pt x="6839" y="6508"/>
                </a:cubicBezTo>
                <a:cubicBezTo>
                  <a:pt x="6907" y="6553"/>
                  <a:pt x="6994" y="6580"/>
                  <a:pt x="7085" y="6580"/>
                </a:cubicBezTo>
                <a:cubicBezTo>
                  <a:pt x="7213" y="6580"/>
                  <a:pt x="7348" y="6527"/>
                  <a:pt x="7443" y="6397"/>
                </a:cubicBezTo>
                <a:lnTo>
                  <a:pt x="8162" y="5736"/>
                </a:lnTo>
                <a:cubicBezTo>
                  <a:pt x="8273" y="5625"/>
                  <a:pt x="8273" y="5462"/>
                  <a:pt x="8215" y="5352"/>
                </a:cubicBezTo>
                <a:cubicBezTo>
                  <a:pt x="8160" y="5297"/>
                  <a:pt x="8092" y="5269"/>
                  <a:pt x="8023" y="5269"/>
                </a:cubicBezTo>
                <a:cubicBezTo>
                  <a:pt x="7955" y="5269"/>
                  <a:pt x="7887" y="5297"/>
                  <a:pt x="7832" y="5352"/>
                </a:cubicBezTo>
                <a:cubicBezTo>
                  <a:pt x="7774" y="5405"/>
                  <a:pt x="7112" y="6067"/>
                  <a:pt x="7060" y="6067"/>
                </a:cubicBezTo>
                <a:cubicBezTo>
                  <a:pt x="7223" y="5572"/>
                  <a:pt x="7443" y="5074"/>
                  <a:pt x="7611" y="4633"/>
                </a:cubicBezTo>
                <a:cubicBezTo>
                  <a:pt x="7664" y="4522"/>
                  <a:pt x="7664" y="4359"/>
                  <a:pt x="7501" y="4302"/>
                </a:cubicBezTo>
                <a:cubicBezTo>
                  <a:pt x="7112" y="4081"/>
                  <a:pt x="6729" y="3861"/>
                  <a:pt x="6398" y="3640"/>
                </a:cubicBezTo>
                <a:cubicBezTo>
                  <a:pt x="6340" y="3640"/>
                  <a:pt x="6340" y="3587"/>
                  <a:pt x="6398" y="3587"/>
                </a:cubicBezTo>
                <a:cubicBezTo>
                  <a:pt x="7112" y="2925"/>
                  <a:pt x="8383" y="1712"/>
                  <a:pt x="8436" y="1655"/>
                </a:cubicBezTo>
                <a:lnTo>
                  <a:pt x="8436" y="1655"/>
                </a:lnTo>
                <a:cubicBezTo>
                  <a:pt x="8326" y="2043"/>
                  <a:pt x="8162" y="2427"/>
                  <a:pt x="7995" y="2815"/>
                </a:cubicBezTo>
                <a:cubicBezTo>
                  <a:pt x="7942" y="2868"/>
                  <a:pt x="7885" y="2978"/>
                  <a:pt x="7885" y="3036"/>
                </a:cubicBezTo>
                <a:cubicBezTo>
                  <a:pt x="7832" y="3199"/>
                  <a:pt x="7885" y="3367"/>
                  <a:pt x="7995" y="3420"/>
                </a:cubicBezTo>
                <a:cubicBezTo>
                  <a:pt x="8162" y="3530"/>
                  <a:pt x="8326" y="3587"/>
                  <a:pt x="8436" y="3698"/>
                </a:cubicBezTo>
                <a:cubicBezTo>
                  <a:pt x="8657" y="3808"/>
                  <a:pt x="8877" y="3971"/>
                  <a:pt x="9098" y="4081"/>
                </a:cubicBezTo>
                <a:cubicBezTo>
                  <a:pt x="9155" y="4081"/>
                  <a:pt x="9155" y="4081"/>
                  <a:pt x="9098" y="4139"/>
                </a:cubicBezTo>
                <a:cubicBezTo>
                  <a:pt x="8934" y="4302"/>
                  <a:pt x="8714" y="4522"/>
                  <a:pt x="8493" y="4690"/>
                </a:cubicBezTo>
                <a:cubicBezTo>
                  <a:pt x="8383" y="4800"/>
                  <a:pt x="8383" y="4964"/>
                  <a:pt x="8493" y="5074"/>
                </a:cubicBezTo>
                <a:cubicBezTo>
                  <a:pt x="8548" y="5129"/>
                  <a:pt x="8617" y="5157"/>
                  <a:pt x="8685" y="5157"/>
                </a:cubicBezTo>
                <a:cubicBezTo>
                  <a:pt x="8754" y="5157"/>
                  <a:pt x="8822" y="5129"/>
                  <a:pt x="8877" y="5074"/>
                </a:cubicBezTo>
                <a:cubicBezTo>
                  <a:pt x="9045" y="4911"/>
                  <a:pt x="9265" y="4690"/>
                  <a:pt x="9486" y="4522"/>
                </a:cubicBezTo>
                <a:cubicBezTo>
                  <a:pt x="9596" y="4359"/>
                  <a:pt x="9649" y="4192"/>
                  <a:pt x="9649" y="4028"/>
                </a:cubicBezTo>
                <a:cubicBezTo>
                  <a:pt x="9649" y="3861"/>
                  <a:pt x="9539" y="3698"/>
                  <a:pt x="9376" y="3640"/>
                </a:cubicBezTo>
                <a:cubicBezTo>
                  <a:pt x="9045" y="3477"/>
                  <a:pt x="8714" y="3256"/>
                  <a:pt x="8436" y="3089"/>
                </a:cubicBezTo>
                <a:cubicBezTo>
                  <a:pt x="8604" y="2705"/>
                  <a:pt x="8767" y="2264"/>
                  <a:pt x="8934" y="1876"/>
                </a:cubicBezTo>
                <a:cubicBezTo>
                  <a:pt x="8987" y="1712"/>
                  <a:pt x="8987" y="1492"/>
                  <a:pt x="8877" y="1381"/>
                </a:cubicBezTo>
                <a:cubicBezTo>
                  <a:pt x="8756" y="1229"/>
                  <a:pt x="8585" y="1144"/>
                  <a:pt x="8420" y="1144"/>
                </a:cubicBezTo>
                <a:close/>
                <a:moveTo>
                  <a:pt x="6287" y="10368"/>
                </a:moveTo>
                <a:cubicBezTo>
                  <a:pt x="6949" y="10368"/>
                  <a:pt x="7501" y="10919"/>
                  <a:pt x="7501" y="11581"/>
                </a:cubicBezTo>
                <a:lnTo>
                  <a:pt x="7501" y="11969"/>
                </a:lnTo>
                <a:lnTo>
                  <a:pt x="7112" y="11969"/>
                </a:lnTo>
                <a:cubicBezTo>
                  <a:pt x="6451" y="11969"/>
                  <a:pt x="5899" y="11418"/>
                  <a:pt x="5899" y="10756"/>
                </a:cubicBezTo>
                <a:lnTo>
                  <a:pt x="5899" y="10368"/>
                </a:lnTo>
                <a:close/>
                <a:moveTo>
                  <a:pt x="9596" y="11912"/>
                </a:moveTo>
                <a:lnTo>
                  <a:pt x="9596" y="12300"/>
                </a:lnTo>
                <a:cubicBezTo>
                  <a:pt x="9596" y="12962"/>
                  <a:pt x="9045" y="13513"/>
                  <a:pt x="8383" y="13513"/>
                </a:cubicBezTo>
                <a:lnTo>
                  <a:pt x="7995" y="13513"/>
                </a:lnTo>
                <a:lnTo>
                  <a:pt x="7995" y="13125"/>
                </a:lnTo>
                <a:cubicBezTo>
                  <a:pt x="7995" y="12463"/>
                  <a:pt x="8546" y="11912"/>
                  <a:pt x="9208" y="11912"/>
                </a:cubicBezTo>
                <a:close/>
                <a:moveTo>
                  <a:pt x="883" y="12190"/>
                </a:moveTo>
                <a:cubicBezTo>
                  <a:pt x="1545" y="12190"/>
                  <a:pt x="2096" y="12741"/>
                  <a:pt x="2096" y="13456"/>
                </a:cubicBezTo>
                <a:lnTo>
                  <a:pt x="2096" y="13787"/>
                </a:lnTo>
                <a:lnTo>
                  <a:pt x="1766" y="13787"/>
                </a:lnTo>
                <a:cubicBezTo>
                  <a:pt x="1046" y="13787"/>
                  <a:pt x="495" y="13235"/>
                  <a:pt x="495" y="12574"/>
                </a:cubicBezTo>
                <a:lnTo>
                  <a:pt x="495" y="12190"/>
                </a:lnTo>
                <a:close/>
                <a:moveTo>
                  <a:pt x="15000" y="12190"/>
                </a:moveTo>
                <a:lnTo>
                  <a:pt x="15000" y="12574"/>
                </a:lnTo>
                <a:cubicBezTo>
                  <a:pt x="15000" y="13235"/>
                  <a:pt x="14449" y="13787"/>
                  <a:pt x="13787" y="13787"/>
                </a:cubicBezTo>
                <a:lnTo>
                  <a:pt x="13399" y="13787"/>
                </a:lnTo>
                <a:lnTo>
                  <a:pt x="13399" y="13456"/>
                </a:lnTo>
                <a:cubicBezTo>
                  <a:pt x="13399" y="12741"/>
                  <a:pt x="13950" y="12190"/>
                  <a:pt x="14612" y="12190"/>
                </a:cubicBezTo>
                <a:close/>
                <a:moveTo>
                  <a:pt x="4192" y="13456"/>
                </a:moveTo>
                <a:lnTo>
                  <a:pt x="4192" y="13844"/>
                </a:lnTo>
                <a:cubicBezTo>
                  <a:pt x="4192" y="14506"/>
                  <a:pt x="3641" y="15057"/>
                  <a:pt x="2979" y="15057"/>
                </a:cubicBezTo>
                <a:lnTo>
                  <a:pt x="2591" y="15057"/>
                </a:lnTo>
                <a:lnTo>
                  <a:pt x="2591" y="14727"/>
                </a:lnTo>
                <a:cubicBezTo>
                  <a:pt x="2591" y="14007"/>
                  <a:pt x="3142" y="13456"/>
                  <a:pt x="3861" y="13456"/>
                </a:cubicBezTo>
                <a:close/>
                <a:moveTo>
                  <a:pt x="11634" y="13456"/>
                </a:moveTo>
                <a:cubicBezTo>
                  <a:pt x="12353" y="13456"/>
                  <a:pt x="12905" y="14007"/>
                  <a:pt x="12905" y="14727"/>
                </a:cubicBezTo>
                <a:lnTo>
                  <a:pt x="12905" y="15057"/>
                </a:lnTo>
                <a:lnTo>
                  <a:pt x="12517" y="15057"/>
                </a:lnTo>
                <a:cubicBezTo>
                  <a:pt x="11855" y="15057"/>
                  <a:pt x="11304" y="14506"/>
                  <a:pt x="11304" y="13844"/>
                </a:cubicBezTo>
                <a:lnTo>
                  <a:pt x="11304" y="13456"/>
                </a:lnTo>
                <a:close/>
                <a:moveTo>
                  <a:pt x="6287" y="13955"/>
                </a:moveTo>
                <a:cubicBezTo>
                  <a:pt x="6949" y="13955"/>
                  <a:pt x="7501" y="14506"/>
                  <a:pt x="7501" y="15221"/>
                </a:cubicBezTo>
                <a:lnTo>
                  <a:pt x="7501" y="15552"/>
                </a:lnTo>
                <a:lnTo>
                  <a:pt x="7112" y="15552"/>
                </a:lnTo>
                <a:cubicBezTo>
                  <a:pt x="6451" y="15552"/>
                  <a:pt x="5899" y="15000"/>
                  <a:pt x="5899" y="14338"/>
                </a:cubicBezTo>
                <a:lnTo>
                  <a:pt x="5899" y="13955"/>
                </a:lnTo>
                <a:close/>
                <a:moveTo>
                  <a:pt x="7774" y="1"/>
                </a:moveTo>
                <a:cubicBezTo>
                  <a:pt x="6892" y="1"/>
                  <a:pt x="6067" y="279"/>
                  <a:pt x="5405" y="773"/>
                </a:cubicBezTo>
                <a:cubicBezTo>
                  <a:pt x="5238" y="883"/>
                  <a:pt x="5238" y="1051"/>
                  <a:pt x="5348" y="1161"/>
                </a:cubicBezTo>
                <a:cubicBezTo>
                  <a:pt x="5381" y="1225"/>
                  <a:pt x="5450" y="1252"/>
                  <a:pt x="5524" y="1252"/>
                </a:cubicBezTo>
                <a:cubicBezTo>
                  <a:pt x="5577" y="1252"/>
                  <a:pt x="5632" y="1238"/>
                  <a:pt x="5679" y="1214"/>
                </a:cubicBezTo>
                <a:cubicBezTo>
                  <a:pt x="6287" y="720"/>
                  <a:pt x="7002" y="499"/>
                  <a:pt x="7774" y="499"/>
                </a:cubicBezTo>
                <a:cubicBezTo>
                  <a:pt x="9596" y="499"/>
                  <a:pt x="11140" y="1986"/>
                  <a:pt x="11140" y="3861"/>
                </a:cubicBezTo>
                <a:cubicBezTo>
                  <a:pt x="11140" y="5736"/>
                  <a:pt x="9596" y="7227"/>
                  <a:pt x="7774" y="7227"/>
                </a:cubicBezTo>
                <a:cubicBezTo>
                  <a:pt x="5899" y="7227"/>
                  <a:pt x="4355" y="5736"/>
                  <a:pt x="4355" y="3861"/>
                </a:cubicBezTo>
                <a:cubicBezTo>
                  <a:pt x="4355" y="3089"/>
                  <a:pt x="4633" y="2374"/>
                  <a:pt x="5074" y="1823"/>
                </a:cubicBezTo>
                <a:cubicBezTo>
                  <a:pt x="5185" y="1712"/>
                  <a:pt x="5127" y="1545"/>
                  <a:pt x="5017" y="1434"/>
                </a:cubicBezTo>
                <a:cubicBezTo>
                  <a:pt x="4972" y="1413"/>
                  <a:pt x="4918" y="1400"/>
                  <a:pt x="4866" y="1400"/>
                </a:cubicBezTo>
                <a:cubicBezTo>
                  <a:pt x="4791" y="1400"/>
                  <a:pt x="4720" y="1427"/>
                  <a:pt x="4686" y="1492"/>
                </a:cubicBezTo>
                <a:cubicBezTo>
                  <a:pt x="4135" y="2153"/>
                  <a:pt x="3861" y="2978"/>
                  <a:pt x="3861" y="3861"/>
                </a:cubicBezTo>
                <a:cubicBezTo>
                  <a:pt x="3861" y="5903"/>
                  <a:pt x="5458" y="7611"/>
                  <a:pt x="7501" y="7721"/>
                </a:cubicBezTo>
                <a:lnTo>
                  <a:pt x="7501" y="10368"/>
                </a:lnTo>
                <a:cubicBezTo>
                  <a:pt x="7170" y="10037"/>
                  <a:pt x="6729" y="9874"/>
                  <a:pt x="6287" y="9874"/>
                </a:cubicBezTo>
                <a:lnTo>
                  <a:pt x="5789" y="9874"/>
                </a:lnTo>
                <a:cubicBezTo>
                  <a:pt x="5568" y="9874"/>
                  <a:pt x="5405" y="10037"/>
                  <a:pt x="5405" y="10258"/>
                </a:cubicBezTo>
                <a:lnTo>
                  <a:pt x="5405" y="10756"/>
                </a:lnTo>
                <a:cubicBezTo>
                  <a:pt x="5405" y="11691"/>
                  <a:pt x="6177" y="12463"/>
                  <a:pt x="7112" y="12463"/>
                </a:cubicBezTo>
                <a:lnTo>
                  <a:pt x="7501" y="12463"/>
                </a:lnTo>
                <a:lnTo>
                  <a:pt x="7501" y="13955"/>
                </a:lnTo>
                <a:cubicBezTo>
                  <a:pt x="7170" y="13677"/>
                  <a:pt x="6729" y="13456"/>
                  <a:pt x="6287" y="13456"/>
                </a:cubicBezTo>
                <a:lnTo>
                  <a:pt x="5789" y="13456"/>
                </a:lnTo>
                <a:cubicBezTo>
                  <a:pt x="5568" y="13456"/>
                  <a:pt x="5405" y="13624"/>
                  <a:pt x="5405" y="13844"/>
                </a:cubicBezTo>
                <a:lnTo>
                  <a:pt x="5405" y="14338"/>
                </a:lnTo>
                <a:cubicBezTo>
                  <a:pt x="5405" y="15278"/>
                  <a:pt x="6177" y="16050"/>
                  <a:pt x="7112" y="16050"/>
                </a:cubicBezTo>
                <a:lnTo>
                  <a:pt x="7501" y="16050"/>
                </a:lnTo>
                <a:lnTo>
                  <a:pt x="7501" y="16985"/>
                </a:lnTo>
                <a:lnTo>
                  <a:pt x="2591" y="16985"/>
                </a:lnTo>
                <a:lnTo>
                  <a:pt x="2591" y="15552"/>
                </a:lnTo>
                <a:lnTo>
                  <a:pt x="2979" y="15552"/>
                </a:lnTo>
                <a:cubicBezTo>
                  <a:pt x="3914" y="15552"/>
                  <a:pt x="4743" y="14780"/>
                  <a:pt x="4743" y="13844"/>
                </a:cubicBezTo>
                <a:lnTo>
                  <a:pt x="4743" y="13346"/>
                </a:lnTo>
                <a:cubicBezTo>
                  <a:pt x="4743" y="13125"/>
                  <a:pt x="4523" y="12962"/>
                  <a:pt x="4302" y="12962"/>
                </a:cubicBezTo>
                <a:lnTo>
                  <a:pt x="3861" y="12962"/>
                </a:lnTo>
                <a:cubicBezTo>
                  <a:pt x="3363" y="12962"/>
                  <a:pt x="2921" y="13183"/>
                  <a:pt x="2591" y="13456"/>
                </a:cubicBezTo>
                <a:cubicBezTo>
                  <a:pt x="2591" y="12463"/>
                  <a:pt x="1819" y="11691"/>
                  <a:pt x="883" y="11691"/>
                </a:cubicBezTo>
                <a:lnTo>
                  <a:pt x="385" y="11691"/>
                </a:lnTo>
                <a:cubicBezTo>
                  <a:pt x="164" y="11691"/>
                  <a:pt x="1" y="11859"/>
                  <a:pt x="1" y="12080"/>
                </a:cubicBezTo>
                <a:lnTo>
                  <a:pt x="1" y="12574"/>
                </a:lnTo>
                <a:cubicBezTo>
                  <a:pt x="1" y="13513"/>
                  <a:pt x="773" y="14338"/>
                  <a:pt x="1766" y="14338"/>
                </a:cubicBezTo>
                <a:lnTo>
                  <a:pt x="2096" y="14338"/>
                </a:lnTo>
                <a:lnTo>
                  <a:pt x="2096" y="16985"/>
                </a:lnTo>
                <a:lnTo>
                  <a:pt x="1157" y="16985"/>
                </a:lnTo>
                <a:cubicBezTo>
                  <a:pt x="1046" y="16985"/>
                  <a:pt x="936" y="17096"/>
                  <a:pt x="936" y="17263"/>
                </a:cubicBezTo>
                <a:cubicBezTo>
                  <a:pt x="936" y="17374"/>
                  <a:pt x="1046" y="17484"/>
                  <a:pt x="1157" y="17484"/>
                </a:cubicBezTo>
                <a:lnTo>
                  <a:pt x="14339" y="17484"/>
                </a:lnTo>
                <a:cubicBezTo>
                  <a:pt x="14449" y="17484"/>
                  <a:pt x="14559" y="17374"/>
                  <a:pt x="14559" y="17263"/>
                </a:cubicBezTo>
                <a:cubicBezTo>
                  <a:pt x="14559" y="17096"/>
                  <a:pt x="14449" y="16985"/>
                  <a:pt x="14339" y="16985"/>
                </a:cubicBezTo>
                <a:lnTo>
                  <a:pt x="13399" y="16985"/>
                </a:lnTo>
                <a:lnTo>
                  <a:pt x="13399" y="14338"/>
                </a:lnTo>
                <a:lnTo>
                  <a:pt x="13787" y="14338"/>
                </a:lnTo>
                <a:cubicBezTo>
                  <a:pt x="14723" y="14338"/>
                  <a:pt x="15495" y="13513"/>
                  <a:pt x="15495" y="12574"/>
                </a:cubicBezTo>
                <a:lnTo>
                  <a:pt x="15495" y="12080"/>
                </a:lnTo>
                <a:cubicBezTo>
                  <a:pt x="15495" y="11859"/>
                  <a:pt x="15331" y="11691"/>
                  <a:pt x="15111" y="11691"/>
                </a:cubicBezTo>
                <a:lnTo>
                  <a:pt x="14612" y="11691"/>
                </a:lnTo>
                <a:cubicBezTo>
                  <a:pt x="13677" y="11691"/>
                  <a:pt x="12905" y="12463"/>
                  <a:pt x="12905" y="13456"/>
                </a:cubicBezTo>
                <a:cubicBezTo>
                  <a:pt x="12574" y="13183"/>
                  <a:pt x="12133" y="12962"/>
                  <a:pt x="11634" y="12962"/>
                </a:cubicBezTo>
                <a:lnTo>
                  <a:pt x="11193" y="12962"/>
                </a:lnTo>
                <a:cubicBezTo>
                  <a:pt x="10973" y="12962"/>
                  <a:pt x="10809" y="13125"/>
                  <a:pt x="10809" y="13346"/>
                </a:cubicBezTo>
                <a:lnTo>
                  <a:pt x="10809" y="13844"/>
                </a:lnTo>
                <a:cubicBezTo>
                  <a:pt x="10809" y="14780"/>
                  <a:pt x="11581" y="15552"/>
                  <a:pt x="12517" y="15552"/>
                </a:cubicBezTo>
                <a:lnTo>
                  <a:pt x="12905" y="15552"/>
                </a:lnTo>
                <a:lnTo>
                  <a:pt x="12905" y="16985"/>
                </a:lnTo>
                <a:lnTo>
                  <a:pt x="7995" y="16985"/>
                </a:lnTo>
                <a:lnTo>
                  <a:pt x="7995" y="14007"/>
                </a:lnTo>
                <a:lnTo>
                  <a:pt x="8383" y="14007"/>
                </a:lnTo>
                <a:cubicBezTo>
                  <a:pt x="9318" y="14007"/>
                  <a:pt x="10090" y="13235"/>
                  <a:pt x="10090" y="12300"/>
                </a:cubicBezTo>
                <a:lnTo>
                  <a:pt x="10090" y="11802"/>
                </a:lnTo>
                <a:cubicBezTo>
                  <a:pt x="10090" y="11581"/>
                  <a:pt x="9927" y="11418"/>
                  <a:pt x="9707" y="11418"/>
                </a:cubicBezTo>
                <a:lnTo>
                  <a:pt x="9208" y="11418"/>
                </a:lnTo>
                <a:cubicBezTo>
                  <a:pt x="8767" y="11418"/>
                  <a:pt x="8326" y="11581"/>
                  <a:pt x="7995" y="11912"/>
                </a:cubicBezTo>
                <a:lnTo>
                  <a:pt x="7995" y="7721"/>
                </a:lnTo>
                <a:cubicBezTo>
                  <a:pt x="10037" y="7611"/>
                  <a:pt x="11634" y="5903"/>
                  <a:pt x="11634" y="3861"/>
                </a:cubicBezTo>
                <a:cubicBezTo>
                  <a:pt x="11634" y="1712"/>
                  <a:pt x="9870" y="1"/>
                  <a:pt x="777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558;p90">
            <a:extLst>
              <a:ext uri="{FF2B5EF4-FFF2-40B4-BE49-F238E27FC236}">
                <a16:creationId xmlns:a16="http://schemas.microsoft.com/office/drawing/2014/main" id="{D3E06313-7DA2-D337-5E72-B72DA31111AB}"/>
              </a:ext>
            </a:extLst>
          </p:cNvPr>
          <p:cNvGrpSpPr/>
          <p:nvPr/>
        </p:nvGrpSpPr>
        <p:grpSpPr>
          <a:xfrm>
            <a:off x="1948144" y="2459880"/>
            <a:ext cx="348302" cy="391544"/>
            <a:chOff x="2665165" y="3360146"/>
            <a:chExt cx="281794" cy="349684"/>
          </a:xfrm>
          <a:solidFill>
            <a:schemeClr val="accent6"/>
          </a:solidFill>
        </p:grpSpPr>
        <p:sp>
          <p:nvSpPr>
            <p:cNvPr id="4" name="Google Shape;10559;p90">
              <a:extLst>
                <a:ext uri="{FF2B5EF4-FFF2-40B4-BE49-F238E27FC236}">
                  <a16:creationId xmlns:a16="http://schemas.microsoft.com/office/drawing/2014/main" id="{0B144C2A-94FC-E5FF-844A-5E9E95DDB807}"/>
                </a:ext>
              </a:extLst>
            </p:cNvPr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560;p90">
              <a:extLst>
                <a:ext uri="{FF2B5EF4-FFF2-40B4-BE49-F238E27FC236}">
                  <a16:creationId xmlns:a16="http://schemas.microsoft.com/office/drawing/2014/main" id="{DD1EE456-B52F-BCD0-9818-466FB79F1C71}"/>
                </a:ext>
              </a:extLst>
            </p:cNvPr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561;p90">
              <a:extLst>
                <a:ext uri="{FF2B5EF4-FFF2-40B4-BE49-F238E27FC236}">
                  <a16:creationId xmlns:a16="http://schemas.microsoft.com/office/drawing/2014/main" id="{90827F97-BAB3-C664-C3E1-E759D4213749}"/>
                </a:ext>
              </a:extLst>
            </p:cNvPr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0562;p90">
              <a:extLst>
                <a:ext uri="{FF2B5EF4-FFF2-40B4-BE49-F238E27FC236}">
                  <a16:creationId xmlns:a16="http://schemas.microsoft.com/office/drawing/2014/main" id="{485313E7-8FC4-CB3C-50EF-40D0876AB1B9}"/>
                </a:ext>
              </a:extLst>
            </p:cNvPr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563;p90">
              <a:extLst>
                <a:ext uri="{FF2B5EF4-FFF2-40B4-BE49-F238E27FC236}">
                  <a16:creationId xmlns:a16="http://schemas.microsoft.com/office/drawing/2014/main" id="{18E7B184-261E-1042-7E03-C7390BD54A06}"/>
                </a:ext>
              </a:extLst>
            </p:cNvPr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8794;p87">
            <a:extLst>
              <a:ext uri="{FF2B5EF4-FFF2-40B4-BE49-F238E27FC236}">
                <a16:creationId xmlns:a16="http://schemas.microsoft.com/office/drawing/2014/main" id="{3397181F-D8E5-6307-D585-EFEA04989788}"/>
              </a:ext>
            </a:extLst>
          </p:cNvPr>
          <p:cNvGrpSpPr/>
          <p:nvPr/>
        </p:nvGrpSpPr>
        <p:grpSpPr>
          <a:xfrm>
            <a:off x="1959285" y="3578417"/>
            <a:ext cx="315327" cy="314978"/>
            <a:chOff x="5823294" y="2309751"/>
            <a:chExt cx="315327" cy="314978"/>
          </a:xfrm>
          <a:solidFill>
            <a:schemeClr val="accent5"/>
          </a:solidFill>
        </p:grpSpPr>
        <p:sp>
          <p:nvSpPr>
            <p:cNvPr id="10" name="Google Shape;8795;p87">
              <a:extLst>
                <a:ext uri="{FF2B5EF4-FFF2-40B4-BE49-F238E27FC236}">
                  <a16:creationId xmlns:a16="http://schemas.microsoft.com/office/drawing/2014/main" id="{449636D2-DAB9-0669-F77C-3D81D89355C7}"/>
                </a:ext>
              </a:extLst>
            </p:cNvPr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1" name="Google Shape;8796;p87">
              <a:extLst>
                <a:ext uri="{FF2B5EF4-FFF2-40B4-BE49-F238E27FC236}">
                  <a16:creationId xmlns:a16="http://schemas.microsoft.com/office/drawing/2014/main" id="{36B68B24-74FF-1A5C-9DFC-7073339EBF99}"/>
                </a:ext>
              </a:extLst>
            </p:cNvPr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" name="Google Shape;8797;p87">
              <a:extLst>
                <a:ext uri="{FF2B5EF4-FFF2-40B4-BE49-F238E27FC236}">
                  <a16:creationId xmlns:a16="http://schemas.microsoft.com/office/drawing/2014/main" id="{E1EFA23D-D863-E118-1B3D-1D3D6CFD4C22}"/>
                </a:ext>
              </a:extLst>
            </p:cNvPr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" name="Google Shape;8798;p87">
              <a:extLst>
                <a:ext uri="{FF2B5EF4-FFF2-40B4-BE49-F238E27FC236}">
                  <a16:creationId xmlns:a16="http://schemas.microsoft.com/office/drawing/2014/main" id="{1ACEE569-16AC-2395-E1C6-7DC8949D2901}"/>
                </a:ext>
              </a:extLst>
            </p:cNvPr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4" name="Google Shape;8799;p87">
              <a:extLst>
                <a:ext uri="{FF2B5EF4-FFF2-40B4-BE49-F238E27FC236}">
                  <a16:creationId xmlns:a16="http://schemas.microsoft.com/office/drawing/2014/main" id="{B8A26E94-3F5B-4C3C-D140-69B14D2473AA}"/>
                </a:ext>
              </a:extLst>
            </p:cNvPr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5" name="Google Shape;8800;p87">
              <a:extLst>
                <a:ext uri="{FF2B5EF4-FFF2-40B4-BE49-F238E27FC236}">
                  <a16:creationId xmlns:a16="http://schemas.microsoft.com/office/drawing/2014/main" id="{50B0924A-104E-6752-6571-8F4ABDDBE463}"/>
                </a:ext>
              </a:extLst>
            </p:cNvPr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6" name="Google Shape;8801;p87">
              <a:extLst>
                <a:ext uri="{FF2B5EF4-FFF2-40B4-BE49-F238E27FC236}">
                  <a16:creationId xmlns:a16="http://schemas.microsoft.com/office/drawing/2014/main" id="{D2DE0165-2C03-10F6-F630-BCEB6A25CCFC}"/>
                </a:ext>
              </a:extLst>
            </p:cNvPr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7" name="Google Shape;8802;p87">
              <a:extLst>
                <a:ext uri="{FF2B5EF4-FFF2-40B4-BE49-F238E27FC236}">
                  <a16:creationId xmlns:a16="http://schemas.microsoft.com/office/drawing/2014/main" id="{4A20B42B-2CE3-BDBF-A8FD-D06CDB20E2AA}"/>
                </a:ext>
              </a:extLst>
            </p:cNvPr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8" name="Google Shape;8803;p87">
              <a:extLst>
                <a:ext uri="{FF2B5EF4-FFF2-40B4-BE49-F238E27FC236}">
                  <a16:creationId xmlns:a16="http://schemas.microsoft.com/office/drawing/2014/main" id="{CA84152A-C06B-9D38-CDC0-FB80EB84DF3E}"/>
                </a:ext>
              </a:extLst>
            </p:cNvPr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9" name="Google Shape;8804;p87">
              <a:extLst>
                <a:ext uri="{FF2B5EF4-FFF2-40B4-BE49-F238E27FC236}">
                  <a16:creationId xmlns:a16="http://schemas.microsoft.com/office/drawing/2014/main" id="{304022A5-203B-2D18-E9A2-5BBFE60C7EB5}"/>
                </a:ext>
              </a:extLst>
            </p:cNvPr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0" name="Google Shape;8805;p87">
              <a:extLst>
                <a:ext uri="{FF2B5EF4-FFF2-40B4-BE49-F238E27FC236}">
                  <a16:creationId xmlns:a16="http://schemas.microsoft.com/office/drawing/2014/main" id="{62F57934-9AE9-EB3E-3048-43E49C8DAC76}"/>
                </a:ext>
              </a:extLst>
            </p:cNvPr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1" name="Google Shape;8806;p87">
              <a:extLst>
                <a:ext uri="{FF2B5EF4-FFF2-40B4-BE49-F238E27FC236}">
                  <a16:creationId xmlns:a16="http://schemas.microsoft.com/office/drawing/2014/main" id="{2BFFF58E-483E-667B-A24B-BA079E45258F}"/>
                </a:ext>
              </a:extLst>
            </p:cNvPr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2" name="Google Shape;8807;p87">
              <a:extLst>
                <a:ext uri="{FF2B5EF4-FFF2-40B4-BE49-F238E27FC236}">
                  <a16:creationId xmlns:a16="http://schemas.microsoft.com/office/drawing/2014/main" id="{3AABC2C7-481F-D676-A9C8-48F4AB0D2285}"/>
                </a:ext>
              </a:extLst>
            </p:cNvPr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3" name="Google Shape;8808;p87">
              <a:extLst>
                <a:ext uri="{FF2B5EF4-FFF2-40B4-BE49-F238E27FC236}">
                  <a16:creationId xmlns:a16="http://schemas.microsoft.com/office/drawing/2014/main" id="{030FDB7F-3D66-C707-6799-93C8CD095DF2}"/>
                </a:ext>
              </a:extLst>
            </p:cNvPr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4" name="Google Shape;8809;p87">
              <a:extLst>
                <a:ext uri="{FF2B5EF4-FFF2-40B4-BE49-F238E27FC236}">
                  <a16:creationId xmlns:a16="http://schemas.microsoft.com/office/drawing/2014/main" id="{523DE391-CE5E-8841-476E-EC0A10388292}"/>
                </a:ext>
              </a:extLst>
            </p:cNvPr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5" name="Google Shape;8810;p87">
              <a:extLst>
                <a:ext uri="{FF2B5EF4-FFF2-40B4-BE49-F238E27FC236}">
                  <a16:creationId xmlns:a16="http://schemas.microsoft.com/office/drawing/2014/main" id="{A06A0C97-4368-7C64-F94E-ED986D4AB78D}"/>
                </a:ext>
              </a:extLst>
            </p:cNvPr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6" name="Google Shape;8811;p87">
              <a:extLst>
                <a:ext uri="{FF2B5EF4-FFF2-40B4-BE49-F238E27FC236}">
                  <a16:creationId xmlns:a16="http://schemas.microsoft.com/office/drawing/2014/main" id="{3025AD41-73EF-2294-ABB4-58E60E2D9B34}"/>
                </a:ext>
              </a:extLst>
            </p:cNvPr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8525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0"/>
          <p:cNvSpPr txBox="1">
            <a:spLocks noGrp="1"/>
          </p:cNvSpPr>
          <p:nvPr>
            <p:ph type="title"/>
          </p:nvPr>
        </p:nvSpPr>
        <p:spPr>
          <a:xfrm>
            <a:off x="1075949" y="1140025"/>
            <a:ext cx="5736679" cy="21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Prototypes</a:t>
            </a:r>
            <a:endParaRPr dirty="0"/>
          </a:p>
        </p:txBody>
      </p:sp>
      <p:pic>
        <p:nvPicPr>
          <p:cNvPr id="452" name="Google Shape;45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150721">
            <a:off x="7131703" y="1632128"/>
            <a:ext cx="1719008" cy="171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50"/>
          <p:cNvPicPr preferRelativeResize="0"/>
          <p:nvPr/>
        </p:nvPicPr>
        <p:blipFill rotWithShape="1">
          <a:blip r:embed="rId4">
            <a:alphaModFix/>
          </a:blip>
          <a:srcRect l="6313" t="9812" r="10836" b="15454"/>
          <a:stretch/>
        </p:blipFill>
        <p:spPr>
          <a:xfrm>
            <a:off x="5358900" y="2491598"/>
            <a:ext cx="2807849" cy="2523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710235">
            <a:off x="319167" y="188867"/>
            <a:ext cx="1061318" cy="10613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5" name="Google Shape;455;p50"/>
          <p:cNvGrpSpPr/>
          <p:nvPr/>
        </p:nvGrpSpPr>
        <p:grpSpPr>
          <a:xfrm>
            <a:off x="67515" y="4022527"/>
            <a:ext cx="1924709" cy="1302349"/>
            <a:chOff x="67515" y="4022527"/>
            <a:chExt cx="1924709" cy="1302349"/>
          </a:xfrm>
        </p:grpSpPr>
        <p:pic>
          <p:nvPicPr>
            <p:cNvPr id="456" name="Google Shape;456;p50"/>
            <p:cNvPicPr preferRelativeResize="0"/>
            <p:nvPr/>
          </p:nvPicPr>
          <p:blipFill rotWithShape="1">
            <a:blip r:embed="rId6">
              <a:alphaModFix/>
            </a:blip>
            <a:srcRect l="59654" b="50541"/>
            <a:stretch/>
          </p:blipFill>
          <p:spPr>
            <a:xfrm rot="-4524789">
              <a:off x="255504" y="4251286"/>
              <a:ext cx="858039" cy="10518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7" name="Google Shape;457;p50"/>
            <p:cNvPicPr preferRelativeResize="0"/>
            <p:nvPr/>
          </p:nvPicPr>
          <p:blipFill rotWithShape="1">
            <a:blip r:embed="rId7">
              <a:alphaModFix/>
            </a:blip>
            <a:srcRect t="8774" r="29363" b="6936"/>
            <a:stretch/>
          </p:blipFill>
          <p:spPr>
            <a:xfrm rot="4007905">
              <a:off x="824750" y="4114403"/>
              <a:ext cx="937479" cy="1118598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234841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4CC12A-7B6B-1F4B-2EFD-61FB2940D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841" y="0"/>
            <a:ext cx="420831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60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55FBD3-92C9-1AC2-01C8-3FCCD0B5E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267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8EE1A7-BB9C-68C2-2B32-13D681BF4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580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6ACF64-4A85-31BF-7B21-C8F9D2CB2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649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44838-D245-D470-AACA-2D2D01F4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16FB07-6BB3-7F44-D914-69DE86ADD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9A9C9B-9E40-23BC-DF1E-85FB16EF2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5088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0"/>
          <p:cNvSpPr txBox="1">
            <a:spLocks noGrp="1"/>
          </p:cNvSpPr>
          <p:nvPr>
            <p:ph type="title"/>
          </p:nvPr>
        </p:nvSpPr>
        <p:spPr>
          <a:xfrm>
            <a:off x="1075950" y="1140025"/>
            <a:ext cx="5218200" cy="21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pic>
        <p:nvPicPr>
          <p:cNvPr id="452" name="Google Shape;45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150721">
            <a:off x="7131703" y="1632128"/>
            <a:ext cx="1719008" cy="171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50"/>
          <p:cNvPicPr preferRelativeResize="0"/>
          <p:nvPr/>
        </p:nvPicPr>
        <p:blipFill rotWithShape="1">
          <a:blip r:embed="rId4">
            <a:alphaModFix/>
          </a:blip>
          <a:srcRect l="6313" t="9812" r="10836" b="15454"/>
          <a:stretch/>
        </p:blipFill>
        <p:spPr>
          <a:xfrm>
            <a:off x="5358900" y="2491598"/>
            <a:ext cx="2807849" cy="2523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710235">
            <a:off x="319167" y="188867"/>
            <a:ext cx="1061318" cy="10613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5" name="Google Shape;455;p50"/>
          <p:cNvGrpSpPr/>
          <p:nvPr/>
        </p:nvGrpSpPr>
        <p:grpSpPr>
          <a:xfrm>
            <a:off x="67515" y="4022527"/>
            <a:ext cx="1924709" cy="1302349"/>
            <a:chOff x="67515" y="4022527"/>
            <a:chExt cx="1924709" cy="1302349"/>
          </a:xfrm>
        </p:grpSpPr>
        <p:pic>
          <p:nvPicPr>
            <p:cNvPr id="456" name="Google Shape;456;p50"/>
            <p:cNvPicPr preferRelativeResize="0"/>
            <p:nvPr/>
          </p:nvPicPr>
          <p:blipFill rotWithShape="1">
            <a:blip r:embed="rId6">
              <a:alphaModFix/>
            </a:blip>
            <a:srcRect l="59654" b="50541"/>
            <a:stretch/>
          </p:blipFill>
          <p:spPr>
            <a:xfrm rot="-4524789">
              <a:off x="255504" y="4251286"/>
              <a:ext cx="858039" cy="10518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7" name="Google Shape;457;p50"/>
            <p:cNvPicPr preferRelativeResize="0"/>
            <p:nvPr/>
          </p:nvPicPr>
          <p:blipFill rotWithShape="1">
            <a:blip r:embed="rId7">
              <a:alphaModFix/>
            </a:blip>
            <a:srcRect t="8774" r="29363" b="6936"/>
            <a:stretch/>
          </p:blipFill>
          <p:spPr>
            <a:xfrm rot="4007905">
              <a:off x="824750" y="4114403"/>
              <a:ext cx="937479" cy="111859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1143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12" name="Google Shape;312;p41"/>
          <p:cNvSpPr txBox="1">
            <a:spLocks noGrp="1"/>
          </p:cNvSpPr>
          <p:nvPr>
            <p:ph type="title" idx="2"/>
          </p:nvPr>
        </p:nvSpPr>
        <p:spPr>
          <a:xfrm>
            <a:off x="3435380" y="1427375"/>
            <a:ext cx="951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3" name="Google Shape;313;p41"/>
          <p:cNvSpPr txBox="1">
            <a:spLocks noGrp="1"/>
          </p:cNvSpPr>
          <p:nvPr>
            <p:ph type="title" idx="3"/>
          </p:nvPr>
        </p:nvSpPr>
        <p:spPr>
          <a:xfrm>
            <a:off x="3435380" y="2248725"/>
            <a:ext cx="951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4" name="Google Shape;314;p41"/>
          <p:cNvSpPr txBox="1">
            <a:spLocks noGrp="1"/>
          </p:cNvSpPr>
          <p:nvPr>
            <p:ph type="title" idx="4"/>
          </p:nvPr>
        </p:nvSpPr>
        <p:spPr>
          <a:xfrm>
            <a:off x="3430699" y="3070075"/>
            <a:ext cx="951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5" name="Google Shape;315;p41"/>
          <p:cNvSpPr txBox="1">
            <a:spLocks noGrp="1"/>
          </p:cNvSpPr>
          <p:nvPr>
            <p:ph type="title" idx="5"/>
          </p:nvPr>
        </p:nvSpPr>
        <p:spPr>
          <a:xfrm>
            <a:off x="3430716" y="3891425"/>
            <a:ext cx="951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16" name="Google Shape;316;p41"/>
          <p:cNvSpPr txBox="1">
            <a:spLocks noGrp="1"/>
          </p:cNvSpPr>
          <p:nvPr>
            <p:ph type="subTitle" idx="1"/>
          </p:nvPr>
        </p:nvSpPr>
        <p:spPr>
          <a:xfrm>
            <a:off x="4476475" y="1640175"/>
            <a:ext cx="3822900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Behind the scene of this project</a:t>
            </a:r>
            <a:endParaRPr dirty="0"/>
          </a:p>
        </p:txBody>
      </p:sp>
      <p:sp>
        <p:nvSpPr>
          <p:cNvPr id="317" name="Google Shape;317;p41"/>
          <p:cNvSpPr txBox="1">
            <a:spLocks noGrp="1"/>
          </p:cNvSpPr>
          <p:nvPr>
            <p:ph type="subTitle" idx="6"/>
          </p:nvPr>
        </p:nvSpPr>
        <p:spPr>
          <a:xfrm>
            <a:off x="4473113" y="3282825"/>
            <a:ext cx="3822900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18" name="Google Shape;318;p41"/>
          <p:cNvSpPr txBox="1">
            <a:spLocks noGrp="1"/>
          </p:cNvSpPr>
          <p:nvPr>
            <p:ph type="subTitle" idx="7"/>
          </p:nvPr>
        </p:nvSpPr>
        <p:spPr>
          <a:xfrm>
            <a:off x="4476475" y="2461500"/>
            <a:ext cx="3822900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goal of this project</a:t>
            </a:r>
            <a:endParaRPr dirty="0"/>
          </a:p>
        </p:txBody>
      </p:sp>
      <p:sp>
        <p:nvSpPr>
          <p:cNvPr id="319" name="Google Shape;319;p41"/>
          <p:cNvSpPr txBox="1">
            <a:spLocks noGrp="1"/>
          </p:cNvSpPr>
          <p:nvPr>
            <p:ph type="subTitle" idx="8"/>
          </p:nvPr>
        </p:nvSpPr>
        <p:spPr>
          <a:xfrm>
            <a:off x="4476575" y="4104150"/>
            <a:ext cx="3822900" cy="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possibility </a:t>
            </a:r>
            <a:endParaRPr dirty="0"/>
          </a:p>
        </p:txBody>
      </p:sp>
      <p:sp>
        <p:nvSpPr>
          <p:cNvPr id="320" name="Google Shape;320;p41"/>
          <p:cNvSpPr txBox="1">
            <a:spLocks noGrp="1"/>
          </p:cNvSpPr>
          <p:nvPr>
            <p:ph type="subTitle" idx="9"/>
          </p:nvPr>
        </p:nvSpPr>
        <p:spPr>
          <a:xfrm>
            <a:off x="4476475" y="1427375"/>
            <a:ext cx="38229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321" name="Google Shape;321;p41"/>
          <p:cNvSpPr txBox="1">
            <a:spLocks noGrp="1"/>
          </p:cNvSpPr>
          <p:nvPr>
            <p:ph type="subTitle" idx="13"/>
          </p:nvPr>
        </p:nvSpPr>
        <p:spPr>
          <a:xfrm>
            <a:off x="4473138" y="3070075"/>
            <a:ext cx="38229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322" name="Google Shape;322;p41"/>
          <p:cNvSpPr txBox="1">
            <a:spLocks noGrp="1"/>
          </p:cNvSpPr>
          <p:nvPr>
            <p:ph type="subTitle" idx="14"/>
          </p:nvPr>
        </p:nvSpPr>
        <p:spPr>
          <a:xfrm>
            <a:off x="4476475" y="2248725"/>
            <a:ext cx="38229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</a:t>
            </a:r>
            <a:endParaRPr dirty="0"/>
          </a:p>
        </p:txBody>
      </p:sp>
      <p:sp>
        <p:nvSpPr>
          <p:cNvPr id="323" name="Google Shape;323;p41"/>
          <p:cNvSpPr txBox="1">
            <a:spLocks noGrp="1"/>
          </p:cNvSpPr>
          <p:nvPr>
            <p:ph type="subTitle" idx="15"/>
          </p:nvPr>
        </p:nvSpPr>
        <p:spPr>
          <a:xfrm>
            <a:off x="4476600" y="3891425"/>
            <a:ext cx="38229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Scope and benefits</a:t>
            </a:r>
            <a:endParaRPr dirty="0"/>
          </a:p>
        </p:txBody>
      </p:sp>
      <p:cxnSp>
        <p:nvCxnSpPr>
          <p:cNvPr id="325" name="Google Shape;325;p41"/>
          <p:cNvCxnSpPr/>
          <p:nvPr/>
        </p:nvCxnSpPr>
        <p:spPr>
          <a:xfrm>
            <a:off x="4412100" y="1360050"/>
            <a:ext cx="0" cy="3138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Google Shape;1065;p75">
            <a:extLst>
              <a:ext uri="{FF2B5EF4-FFF2-40B4-BE49-F238E27FC236}">
                <a16:creationId xmlns:a16="http://schemas.microsoft.com/office/drawing/2014/main" id="{BC2E67AC-C0E5-1051-BAF4-863377D151C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566" r="20992"/>
          <a:stretch/>
        </p:blipFill>
        <p:spPr>
          <a:xfrm>
            <a:off x="821337" y="2929350"/>
            <a:ext cx="987448" cy="1883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1"/>
          <p:cNvSpPr txBox="1">
            <a:spLocks noGrp="1"/>
          </p:cNvSpPr>
          <p:nvPr>
            <p:ph type="subTitle" idx="1"/>
          </p:nvPr>
        </p:nvSpPr>
        <p:spPr>
          <a:xfrm>
            <a:off x="2484875" y="825525"/>
            <a:ext cx="5966100" cy="147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dirty="0"/>
              <a:t>“</a:t>
            </a:r>
            <a:r>
              <a:rPr lang="en-US" b="1" i="0" dirty="0">
                <a:solidFill>
                  <a:schemeClr val="accent6"/>
                </a:solidFill>
                <a:effectLst/>
                <a:latin typeface="Be Vietnam Pro" pitchFamily="2" charset="0"/>
              </a:rPr>
              <a:t>A beautiful plant is like having a friend around the house.</a:t>
            </a:r>
            <a:r>
              <a:rPr lang="en" dirty="0"/>
              <a:t>”</a:t>
            </a:r>
            <a:endParaRPr dirty="0"/>
          </a:p>
        </p:txBody>
      </p:sp>
      <p:sp>
        <p:nvSpPr>
          <p:cNvPr id="463" name="Google Shape;463;p51"/>
          <p:cNvSpPr txBox="1">
            <a:spLocks noGrp="1"/>
          </p:cNvSpPr>
          <p:nvPr>
            <p:ph type="title"/>
          </p:nvPr>
        </p:nvSpPr>
        <p:spPr>
          <a:xfrm>
            <a:off x="2484925" y="2338300"/>
            <a:ext cx="59661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—</a:t>
            </a:r>
            <a:r>
              <a:rPr lang="en-US" b="1" i="0" dirty="0">
                <a:solidFill>
                  <a:schemeClr val="accent6"/>
                </a:solidFill>
                <a:effectLst/>
                <a:latin typeface="Be Vietnam Pro" pitchFamily="2" charset="0"/>
              </a:rPr>
              <a:t>Beth Ditto</a:t>
            </a:r>
            <a:br>
              <a:rPr lang="en-US" b="1" i="0" dirty="0">
                <a:solidFill>
                  <a:srgbClr val="111111"/>
                </a:solidFill>
                <a:effectLst/>
                <a:latin typeface="Karla" pitchFamily="2" charset="0"/>
              </a:rPr>
            </a:br>
            <a:endParaRPr dirty="0"/>
          </a:p>
        </p:txBody>
      </p:sp>
      <p:grpSp>
        <p:nvGrpSpPr>
          <p:cNvPr id="464" name="Google Shape;464;p51"/>
          <p:cNvGrpSpPr/>
          <p:nvPr/>
        </p:nvGrpSpPr>
        <p:grpSpPr>
          <a:xfrm>
            <a:off x="7380426" y="3285914"/>
            <a:ext cx="2214494" cy="2049546"/>
            <a:chOff x="7380426" y="3285914"/>
            <a:chExt cx="2214494" cy="2049546"/>
          </a:xfrm>
        </p:grpSpPr>
        <p:pic>
          <p:nvPicPr>
            <p:cNvPr id="465" name="Google Shape;465;p51"/>
            <p:cNvPicPr preferRelativeResize="0"/>
            <p:nvPr/>
          </p:nvPicPr>
          <p:blipFill rotWithShape="1">
            <a:blip r:embed="rId3">
              <a:alphaModFix/>
            </a:blip>
            <a:srcRect t="8774" r="29363" b="6936"/>
            <a:stretch/>
          </p:blipFill>
          <p:spPr>
            <a:xfrm rot="2700009">
              <a:off x="7909359" y="3522232"/>
              <a:ext cx="1321582" cy="15769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6" name="Google Shape;466;p51"/>
            <p:cNvPicPr preferRelativeResize="0"/>
            <p:nvPr/>
          </p:nvPicPr>
          <p:blipFill rotWithShape="1">
            <a:blip r:embed="rId4">
              <a:alphaModFix/>
            </a:blip>
            <a:srcRect l="59654" b="50541"/>
            <a:stretch/>
          </p:blipFill>
          <p:spPr>
            <a:xfrm rot="-5469419">
              <a:off x="7496137" y="4244112"/>
              <a:ext cx="941504" cy="11541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2" name="Google Shape;482;p53"/>
          <p:cNvGrpSpPr/>
          <p:nvPr/>
        </p:nvGrpSpPr>
        <p:grpSpPr>
          <a:xfrm>
            <a:off x="387811" y="483257"/>
            <a:ext cx="1701029" cy="1767953"/>
            <a:chOff x="387811" y="483257"/>
            <a:chExt cx="1701029" cy="1767953"/>
          </a:xfrm>
        </p:grpSpPr>
        <p:pic>
          <p:nvPicPr>
            <p:cNvPr id="483" name="Google Shape;483;p53"/>
            <p:cNvPicPr preferRelativeResize="0"/>
            <p:nvPr/>
          </p:nvPicPr>
          <p:blipFill rotWithShape="1">
            <a:blip r:embed="rId3">
              <a:alphaModFix/>
            </a:blip>
            <a:srcRect t="8774" r="29363" b="6936"/>
            <a:stretch/>
          </p:blipFill>
          <p:spPr>
            <a:xfrm rot="-2219129">
              <a:off x="629976" y="963152"/>
              <a:ext cx="937478" cy="11185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4" name="Google Shape;484;p53"/>
            <p:cNvPicPr preferRelativeResize="0"/>
            <p:nvPr/>
          </p:nvPicPr>
          <p:blipFill rotWithShape="1">
            <a:blip r:embed="rId4">
              <a:alphaModFix/>
            </a:blip>
            <a:srcRect l="59654" b="50541"/>
            <a:stretch/>
          </p:blipFill>
          <p:spPr>
            <a:xfrm rot="-1997834">
              <a:off x="1164180" y="611419"/>
              <a:ext cx="737126" cy="9036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85" name="Google Shape;485;p53"/>
          <p:cNvSpPr txBox="1">
            <a:spLocks noGrp="1"/>
          </p:cNvSpPr>
          <p:nvPr>
            <p:ph type="title"/>
          </p:nvPr>
        </p:nvSpPr>
        <p:spPr>
          <a:xfrm>
            <a:off x="4698950" y="1282075"/>
            <a:ext cx="3594000" cy="14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</a:t>
            </a:r>
            <a:br>
              <a:rPr lang="en"/>
            </a:br>
            <a:r>
              <a:rPr lang="en"/>
              <a:t>the concept</a:t>
            </a:r>
            <a:endParaRPr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F1936444-AAEA-C5E3-F8A7-85E719B54235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5"/>
          <a:srcRect t="10921" b="10921"/>
          <a:stretch>
            <a:fillRect/>
          </a:stretch>
        </p:blipFill>
        <p:spPr/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063;p75">
            <a:extLst>
              <a:ext uri="{FF2B5EF4-FFF2-40B4-BE49-F238E27FC236}">
                <a16:creationId xmlns:a16="http://schemas.microsoft.com/office/drawing/2014/main" id="{737A35AF-36EF-95EB-7414-CBA1F203A6D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185" t="15859" r="3660" b="12114"/>
          <a:stretch/>
        </p:blipFill>
        <p:spPr>
          <a:xfrm>
            <a:off x="291922" y="2953206"/>
            <a:ext cx="2033951" cy="157262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73;p73">
            <a:extLst>
              <a:ext uri="{FF2B5EF4-FFF2-40B4-BE49-F238E27FC236}">
                <a16:creationId xmlns:a16="http://schemas.microsoft.com/office/drawing/2014/main" id="{9BB4F45D-9E80-24CE-DD8F-95480C5B45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0598" y="1178003"/>
            <a:ext cx="3684351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Thanks!</a:t>
            </a:r>
            <a:endParaRPr sz="6600" dirty="0"/>
          </a:p>
        </p:txBody>
      </p:sp>
      <p:sp>
        <p:nvSpPr>
          <p:cNvPr id="10" name="Google Shape;974;p73">
            <a:extLst>
              <a:ext uri="{FF2B5EF4-FFF2-40B4-BE49-F238E27FC236}">
                <a16:creationId xmlns:a16="http://schemas.microsoft.com/office/drawing/2014/main" id="{85429D5A-BDE2-C133-1DA6-2D36543104D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254578" y="3739517"/>
            <a:ext cx="45975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Be Vietnam Pro" pitchFamily="2" charset="0"/>
                <a:ea typeface="Inter Tight" pitchFamily="2" charset="0"/>
                <a:cs typeface="Inter Tight" pitchFamily="2" charset="0"/>
                <a:sym typeface="Be Vietnam Pro SemiBold"/>
              </a:rPr>
              <a:t>Do you have any questions?</a:t>
            </a:r>
            <a:endParaRPr sz="1800" dirty="0">
              <a:latin typeface="Be Vietnam Pro" pitchFamily="2" charset="0"/>
              <a:ea typeface="Inter Tight" pitchFamily="2" charset="0"/>
              <a:cs typeface="Inter Tight" pitchFamily="2" charset="0"/>
              <a:sym typeface="Be Vietnam Pro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Inter Tight" pitchFamily="2" charset="0"/>
                <a:ea typeface="Inter Tight" pitchFamily="2" charset="0"/>
                <a:cs typeface="Inter Tight" pitchFamily="2" charset="0"/>
              </a:rPr>
              <a:t>muhammadwahiduzzaman2514@gmail.com</a:t>
            </a:r>
            <a:endParaRPr sz="1600" dirty="0">
              <a:latin typeface="Inter Tight" pitchFamily="2" charset="0"/>
              <a:ea typeface="Inter Tight" pitchFamily="2" charset="0"/>
              <a:cs typeface="Inter Tight" pitchFamily="2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Inter Tight" pitchFamily="2" charset="0"/>
                <a:ea typeface="Inter Tight" pitchFamily="2" charset="0"/>
                <a:cs typeface="Inter Tight" pitchFamily="2" charset="0"/>
              </a:rPr>
              <a:t>+</a:t>
            </a:r>
            <a:r>
              <a:rPr lang="en-US" sz="1600" dirty="0">
                <a:latin typeface="Inter Tight" pitchFamily="2" charset="0"/>
                <a:ea typeface="Inter Tight" pitchFamily="2" charset="0"/>
                <a:cs typeface="Inter Tight" pitchFamily="2" charset="0"/>
              </a:rPr>
              <a:t>880 17986 50646</a:t>
            </a:r>
          </a:p>
        </p:txBody>
      </p:sp>
    </p:spTree>
    <p:extLst>
      <p:ext uri="{BB962C8B-B14F-4D97-AF65-F5344CB8AC3E}">
        <p14:creationId xmlns:p14="http://schemas.microsoft.com/office/powerpoint/2010/main" val="1979201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2"/>
          <p:cNvSpPr txBox="1">
            <a:spLocks noGrp="1"/>
          </p:cNvSpPr>
          <p:nvPr>
            <p:ph type="title"/>
          </p:nvPr>
        </p:nvSpPr>
        <p:spPr>
          <a:xfrm>
            <a:off x="1563710" y="1723335"/>
            <a:ext cx="4766100" cy="14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Hello!</a:t>
            </a:r>
            <a:endParaRPr dirty="0"/>
          </a:p>
        </p:txBody>
      </p:sp>
      <p:sp>
        <p:nvSpPr>
          <p:cNvPr id="331" name="Google Shape;331;p42"/>
          <p:cNvSpPr txBox="1">
            <a:spLocks noGrp="1"/>
          </p:cNvSpPr>
          <p:nvPr>
            <p:ph type="subTitle" idx="1"/>
          </p:nvPr>
        </p:nvSpPr>
        <p:spPr>
          <a:xfrm>
            <a:off x="1563710" y="2896102"/>
            <a:ext cx="4766100" cy="12388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Be Vietnam Pro SemiBold" charset="0"/>
              </a:rPr>
              <a:t>I am Md. Wahiduzzaman Nayem,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Be Vietnam Pro SemiBold" charset="0"/>
              </a:rPr>
              <a:t>Student I’d : 201-35-2979,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Be Vietnam Pro SemiBold" charset="0"/>
              </a:rPr>
              <a:t>Department of Software Engineering,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Be Vietnam Pro SemiBold" charset="0"/>
              </a:rPr>
              <a:t>Daffodil Interantional University.</a:t>
            </a:r>
            <a:endParaRPr sz="1400" dirty="0">
              <a:latin typeface="Be Vietnam Pro SemiBold" charset="0"/>
            </a:endParaRPr>
          </a:p>
        </p:txBody>
      </p:sp>
      <p:pic>
        <p:nvPicPr>
          <p:cNvPr id="332" name="Google Shape;332;p42"/>
          <p:cNvPicPr preferRelativeResize="0"/>
          <p:nvPr/>
        </p:nvPicPr>
        <p:blipFill rotWithShape="1">
          <a:blip r:embed="rId3">
            <a:alphaModFix/>
          </a:blip>
          <a:srcRect l="4425"/>
          <a:stretch/>
        </p:blipFill>
        <p:spPr>
          <a:xfrm>
            <a:off x="6181346" y="1952238"/>
            <a:ext cx="3150408" cy="3296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3"/>
          <p:cNvSpPr txBox="1">
            <a:spLocks noGrp="1"/>
          </p:cNvSpPr>
          <p:nvPr>
            <p:ph type="title"/>
          </p:nvPr>
        </p:nvSpPr>
        <p:spPr>
          <a:xfrm>
            <a:off x="3403475" y="2268800"/>
            <a:ext cx="5204400" cy="7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338" name="Google Shape;338;p43"/>
          <p:cNvSpPr txBox="1">
            <a:spLocks noGrp="1"/>
          </p:cNvSpPr>
          <p:nvPr>
            <p:ph type="title" idx="2"/>
          </p:nvPr>
        </p:nvSpPr>
        <p:spPr>
          <a:xfrm>
            <a:off x="3403475" y="1002400"/>
            <a:ext cx="1677600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9" name="Google Shape;339;p43"/>
          <p:cNvSpPr txBox="1">
            <a:spLocks noGrp="1"/>
          </p:cNvSpPr>
          <p:nvPr>
            <p:ph type="subTitle" idx="1"/>
          </p:nvPr>
        </p:nvSpPr>
        <p:spPr>
          <a:xfrm>
            <a:off x="3403467" y="3010800"/>
            <a:ext cx="5204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The back story of this project</a:t>
            </a:r>
          </a:p>
        </p:txBody>
      </p:sp>
      <p:grpSp>
        <p:nvGrpSpPr>
          <p:cNvPr id="340" name="Google Shape;340;p43"/>
          <p:cNvGrpSpPr/>
          <p:nvPr/>
        </p:nvGrpSpPr>
        <p:grpSpPr>
          <a:xfrm>
            <a:off x="118180" y="2544107"/>
            <a:ext cx="3006213" cy="2417589"/>
            <a:chOff x="391275" y="332151"/>
            <a:chExt cx="2861425" cy="2301151"/>
          </a:xfrm>
        </p:grpSpPr>
        <p:pic>
          <p:nvPicPr>
            <p:cNvPr id="341" name="Google Shape;341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7781107">
              <a:off x="2073444" y="532001"/>
              <a:ext cx="979384" cy="979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2" name="Google Shape;342;p43"/>
            <p:cNvPicPr preferRelativeResize="0"/>
            <p:nvPr/>
          </p:nvPicPr>
          <p:blipFill rotWithShape="1">
            <a:blip r:embed="rId4">
              <a:alphaModFix/>
            </a:blip>
            <a:srcRect l="3518" t="9698" r="1388" b="11449"/>
            <a:stretch/>
          </p:blipFill>
          <p:spPr>
            <a:xfrm>
              <a:off x="391275" y="777425"/>
              <a:ext cx="2861425" cy="18558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7"/>
          <p:cNvSpPr txBox="1">
            <a:spLocks noGrp="1"/>
          </p:cNvSpPr>
          <p:nvPr>
            <p:ph type="subTitle" idx="1"/>
          </p:nvPr>
        </p:nvSpPr>
        <p:spPr>
          <a:xfrm>
            <a:off x="2436600" y="1518801"/>
            <a:ext cx="57753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So, in traditional way, if we want to buy a plant, we have to go to the nursary and buy the plant.</a:t>
            </a:r>
            <a:endParaRPr dirty="0"/>
          </a:p>
        </p:txBody>
      </p:sp>
      <p:sp>
        <p:nvSpPr>
          <p:cNvPr id="380" name="Google Shape;380;p47"/>
          <p:cNvSpPr txBox="1">
            <a:spLocks noGrp="1"/>
          </p:cNvSpPr>
          <p:nvPr>
            <p:ph type="subTitle" idx="2"/>
          </p:nvPr>
        </p:nvSpPr>
        <p:spPr>
          <a:xfrm>
            <a:off x="2436600" y="2605176"/>
            <a:ext cx="57753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But most of the times the local nursaries lacks various types of plants.</a:t>
            </a:r>
            <a:endParaRPr dirty="0"/>
          </a:p>
        </p:txBody>
      </p:sp>
      <p:sp>
        <p:nvSpPr>
          <p:cNvPr id="381" name="Google Shape;381;p47"/>
          <p:cNvSpPr txBox="1">
            <a:spLocks noGrp="1"/>
          </p:cNvSpPr>
          <p:nvPr>
            <p:ph type="subTitle" idx="3"/>
          </p:nvPr>
        </p:nvSpPr>
        <p:spPr>
          <a:xfrm>
            <a:off x="2436600" y="3691550"/>
            <a:ext cx="57753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 we don’t find the plant we want to buy, we have to search other nursary which takes a lot of time. On the other hand, even spending hours in searching we may not find the expected plants.</a:t>
            </a:r>
            <a:endParaRPr dirty="0"/>
          </a:p>
        </p:txBody>
      </p:sp>
      <p:sp>
        <p:nvSpPr>
          <p:cNvPr id="382" name="Google Shape;382;p47"/>
          <p:cNvSpPr txBox="1">
            <a:spLocks noGrp="1"/>
          </p:cNvSpPr>
          <p:nvPr>
            <p:ph type="subTitle" idx="4"/>
          </p:nvPr>
        </p:nvSpPr>
        <p:spPr>
          <a:xfrm>
            <a:off x="2436600" y="1277350"/>
            <a:ext cx="5775300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Traditional nursary</a:t>
            </a:r>
            <a:endParaRPr dirty="0"/>
          </a:p>
        </p:txBody>
      </p:sp>
      <p:sp>
        <p:nvSpPr>
          <p:cNvPr id="383" name="Google Shape;383;p47"/>
          <p:cNvSpPr txBox="1">
            <a:spLocks noGrp="1"/>
          </p:cNvSpPr>
          <p:nvPr>
            <p:ph type="subTitle" idx="5"/>
          </p:nvPr>
        </p:nvSpPr>
        <p:spPr>
          <a:xfrm>
            <a:off x="2436600" y="2363600"/>
            <a:ext cx="5775300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Lack of options</a:t>
            </a:r>
            <a:endParaRPr dirty="0"/>
          </a:p>
        </p:txBody>
      </p:sp>
      <p:sp>
        <p:nvSpPr>
          <p:cNvPr id="384" name="Google Shape;384;p47"/>
          <p:cNvSpPr txBox="1">
            <a:spLocks noGrp="1"/>
          </p:cNvSpPr>
          <p:nvPr>
            <p:ph type="subTitle" idx="6"/>
          </p:nvPr>
        </p:nvSpPr>
        <p:spPr>
          <a:xfrm>
            <a:off x="2436600" y="3449975"/>
            <a:ext cx="5775300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 waste and uncertainity</a:t>
            </a:r>
            <a:endParaRPr dirty="0"/>
          </a:p>
        </p:txBody>
      </p:sp>
      <p:pic>
        <p:nvPicPr>
          <p:cNvPr id="385" name="Google Shape;385;p47"/>
          <p:cNvPicPr preferRelativeResize="0"/>
          <p:nvPr/>
        </p:nvPicPr>
        <p:blipFill rotWithShape="1">
          <a:blip r:embed="rId3">
            <a:alphaModFix/>
          </a:blip>
          <a:srcRect l="-383" t="21233" r="4405" b="8689"/>
          <a:stretch/>
        </p:blipFill>
        <p:spPr>
          <a:xfrm rot="6048142">
            <a:off x="7158234" y="249691"/>
            <a:ext cx="2084587" cy="1084947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7"/>
          <p:cNvSpPr/>
          <p:nvPr/>
        </p:nvSpPr>
        <p:spPr>
          <a:xfrm>
            <a:off x="1835900" y="1276356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47"/>
          <p:cNvSpPr/>
          <p:nvPr/>
        </p:nvSpPr>
        <p:spPr>
          <a:xfrm>
            <a:off x="1835900" y="2362956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47"/>
          <p:cNvSpPr/>
          <p:nvPr/>
        </p:nvSpPr>
        <p:spPr>
          <a:xfrm>
            <a:off x="1830599" y="3449556"/>
            <a:ext cx="572700" cy="572700"/>
          </a:xfrm>
          <a:prstGeom prst="ellipse">
            <a:avLst/>
          </a:prstGeom>
          <a:solidFill>
            <a:schemeClr val="accent6">
              <a:alpha val="145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2" name="Google Shape;392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are three important back story</a:t>
            </a:r>
            <a:endParaRPr dirty="0"/>
          </a:p>
        </p:txBody>
      </p:sp>
      <p:sp>
        <p:nvSpPr>
          <p:cNvPr id="2" name="Google Shape;1039;p74">
            <a:extLst>
              <a:ext uri="{FF2B5EF4-FFF2-40B4-BE49-F238E27FC236}">
                <a16:creationId xmlns:a16="http://schemas.microsoft.com/office/drawing/2014/main" id="{D78138DB-2174-BFF3-9A91-EE69CFD4C715}"/>
              </a:ext>
            </a:extLst>
          </p:cNvPr>
          <p:cNvSpPr/>
          <p:nvPr/>
        </p:nvSpPr>
        <p:spPr>
          <a:xfrm>
            <a:off x="1948144" y="1362114"/>
            <a:ext cx="348211" cy="392909"/>
          </a:xfrm>
          <a:custGeom>
            <a:avLst/>
            <a:gdLst/>
            <a:ahLst/>
            <a:cxnLst/>
            <a:rect l="l" t="t" r="r" b="b"/>
            <a:pathLst>
              <a:path w="15495" h="17484" extrusionOk="0">
                <a:moveTo>
                  <a:pt x="8420" y="1144"/>
                </a:moveTo>
                <a:cubicBezTo>
                  <a:pt x="8284" y="1144"/>
                  <a:pt x="8152" y="1201"/>
                  <a:pt x="8052" y="1324"/>
                </a:cubicBezTo>
                <a:cubicBezTo>
                  <a:pt x="7390" y="1933"/>
                  <a:pt x="6729" y="2595"/>
                  <a:pt x="6010" y="3199"/>
                </a:cubicBezTo>
                <a:cubicBezTo>
                  <a:pt x="5899" y="3309"/>
                  <a:pt x="5846" y="3477"/>
                  <a:pt x="5846" y="3698"/>
                </a:cubicBezTo>
                <a:cubicBezTo>
                  <a:pt x="5899" y="3861"/>
                  <a:pt x="5957" y="3971"/>
                  <a:pt x="6120" y="4081"/>
                </a:cubicBezTo>
                <a:cubicBezTo>
                  <a:pt x="6451" y="4249"/>
                  <a:pt x="6782" y="4470"/>
                  <a:pt x="7060" y="4633"/>
                </a:cubicBezTo>
                <a:cubicBezTo>
                  <a:pt x="6949" y="5021"/>
                  <a:pt x="6729" y="5462"/>
                  <a:pt x="6561" y="5846"/>
                </a:cubicBezTo>
                <a:cubicBezTo>
                  <a:pt x="6451" y="6124"/>
                  <a:pt x="6561" y="6397"/>
                  <a:pt x="6839" y="6508"/>
                </a:cubicBezTo>
                <a:cubicBezTo>
                  <a:pt x="6907" y="6553"/>
                  <a:pt x="6994" y="6580"/>
                  <a:pt x="7085" y="6580"/>
                </a:cubicBezTo>
                <a:cubicBezTo>
                  <a:pt x="7213" y="6580"/>
                  <a:pt x="7348" y="6527"/>
                  <a:pt x="7443" y="6397"/>
                </a:cubicBezTo>
                <a:lnTo>
                  <a:pt x="8162" y="5736"/>
                </a:lnTo>
                <a:cubicBezTo>
                  <a:pt x="8273" y="5625"/>
                  <a:pt x="8273" y="5462"/>
                  <a:pt x="8215" y="5352"/>
                </a:cubicBezTo>
                <a:cubicBezTo>
                  <a:pt x="8160" y="5297"/>
                  <a:pt x="8092" y="5269"/>
                  <a:pt x="8023" y="5269"/>
                </a:cubicBezTo>
                <a:cubicBezTo>
                  <a:pt x="7955" y="5269"/>
                  <a:pt x="7887" y="5297"/>
                  <a:pt x="7832" y="5352"/>
                </a:cubicBezTo>
                <a:cubicBezTo>
                  <a:pt x="7774" y="5405"/>
                  <a:pt x="7112" y="6067"/>
                  <a:pt x="7060" y="6067"/>
                </a:cubicBezTo>
                <a:cubicBezTo>
                  <a:pt x="7223" y="5572"/>
                  <a:pt x="7443" y="5074"/>
                  <a:pt x="7611" y="4633"/>
                </a:cubicBezTo>
                <a:cubicBezTo>
                  <a:pt x="7664" y="4522"/>
                  <a:pt x="7664" y="4359"/>
                  <a:pt x="7501" y="4302"/>
                </a:cubicBezTo>
                <a:cubicBezTo>
                  <a:pt x="7112" y="4081"/>
                  <a:pt x="6729" y="3861"/>
                  <a:pt x="6398" y="3640"/>
                </a:cubicBezTo>
                <a:cubicBezTo>
                  <a:pt x="6340" y="3640"/>
                  <a:pt x="6340" y="3587"/>
                  <a:pt x="6398" y="3587"/>
                </a:cubicBezTo>
                <a:cubicBezTo>
                  <a:pt x="7112" y="2925"/>
                  <a:pt x="8383" y="1712"/>
                  <a:pt x="8436" y="1655"/>
                </a:cubicBezTo>
                <a:lnTo>
                  <a:pt x="8436" y="1655"/>
                </a:lnTo>
                <a:cubicBezTo>
                  <a:pt x="8326" y="2043"/>
                  <a:pt x="8162" y="2427"/>
                  <a:pt x="7995" y="2815"/>
                </a:cubicBezTo>
                <a:cubicBezTo>
                  <a:pt x="7942" y="2868"/>
                  <a:pt x="7885" y="2978"/>
                  <a:pt x="7885" y="3036"/>
                </a:cubicBezTo>
                <a:cubicBezTo>
                  <a:pt x="7832" y="3199"/>
                  <a:pt x="7885" y="3367"/>
                  <a:pt x="7995" y="3420"/>
                </a:cubicBezTo>
                <a:cubicBezTo>
                  <a:pt x="8162" y="3530"/>
                  <a:pt x="8326" y="3587"/>
                  <a:pt x="8436" y="3698"/>
                </a:cubicBezTo>
                <a:cubicBezTo>
                  <a:pt x="8657" y="3808"/>
                  <a:pt x="8877" y="3971"/>
                  <a:pt x="9098" y="4081"/>
                </a:cubicBezTo>
                <a:cubicBezTo>
                  <a:pt x="9155" y="4081"/>
                  <a:pt x="9155" y="4081"/>
                  <a:pt x="9098" y="4139"/>
                </a:cubicBezTo>
                <a:cubicBezTo>
                  <a:pt x="8934" y="4302"/>
                  <a:pt x="8714" y="4522"/>
                  <a:pt x="8493" y="4690"/>
                </a:cubicBezTo>
                <a:cubicBezTo>
                  <a:pt x="8383" y="4800"/>
                  <a:pt x="8383" y="4964"/>
                  <a:pt x="8493" y="5074"/>
                </a:cubicBezTo>
                <a:cubicBezTo>
                  <a:pt x="8548" y="5129"/>
                  <a:pt x="8617" y="5157"/>
                  <a:pt x="8685" y="5157"/>
                </a:cubicBezTo>
                <a:cubicBezTo>
                  <a:pt x="8754" y="5157"/>
                  <a:pt x="8822" y="5129"/>
                  <a:pt x="8877" y="5074"/>
                </a:cubicBezTo>
                <a:cubicBezTo>
                  <a:pt x="9045" y="4911"/>
                  <a:pt x="9265" y="4690"/>
                  <a:pt x="9486" y="4522"/>
                </a:cubicBezTo>
                <a:cubicBezTo>
                  <a:pt x="9596" y="4359"/>
                  <a:pt x="9649" y="4192"/>
                  <a:pt x="9649" y="4028"/>
                </a:cubicBezTo>
                <a:cubicBezTo>
                  <a:pt x="9649" y="3861"/>
                  <a:pt x="9539" y="3698"/>
                  <a:pt x="9376" y="3640"/>
                </a:cubicBezTo>
                <a:cubicBezTo>
                  <a:pt x="9045" y="3477"/>
                  <a:pt x="8714" y="3256"/>
                  <a:pt x="8436" y="3089"/>
                </a:cubicBezTo>
                <a:cubicBezTo>
                  <a:pt x="8604" y="2705"/>
                  <a:pt x="8767" y="2264"/>
                  <a:pt x="8934" y="1876"/>
                </a:cubicBezTo>
                <a:cubicBezTo>
                  <a:pt x="8987" y="1712"/>
                  <a:pt x="8987" y="1492"/>
                  <a:pt x="8877" y="1381"/>
                </a:cubicBezTo>
                <a:cubicBezTo>
                  <a:pt x="8756" y="1229"/>
                  <a:pt x="8585" y="1144"/>
                  <a:pt x="8420" y="1144"/>
                </a:cubicBezTo>
                <a:close/>
                <a:moveTo>
                  <a:pt x="6287" y="10368"/>
                </a:moveTo>
                <a:cubicBezTo>
                  <a:pt x="6949" y="10368"/>
                  <a:pt x="7501" y="10919"/>
                  <a:pt x="7501" y="11581"/>
                </a:cubicBezTo>
                <a:lnTo>
                  <a:pt x="7501" y="11969"/>
                </a:lnTo>
                <a:lnTo>
                  <a:pt x="7112" y="11969"/>
                </a:lnTo>
                <a:cubicBezTo>
                  <a:pt x="6451" y="11969"/>
                  <a:pt x="5899" y="11418"/>
                  <a:pt x="5899" y="10756"/>
                </a:cubicBezTo>
                <a:lnTo>
                  <a:pt x="5899" y="10368"/>
                </a:lnTo>
                <a:close/>
                <a:moveTo>
                  <a:pt x="9596" y="11912"/>
                </a:moveTo>
                <a:lnTo>
                  <a:pt x="9596" y="12300"/>
                </a:lnTo>
                <a:cubicBezTo>
                  <a:pt x="9596" y="12962"/>
                  <a:pt x="9045" y="13513"/>
                  <a:pt x="8383" y="13513"/>
                </a:cubicBezTo>
                <a:lnTo>
                  <a:pt x="7995" y="13513"/>
                </a:lnTo>
                <a:lnTo>
                  <a:pt x="7995" y="13125"/>
                </a:lnTo>
                <a:cubicBezTo>
                  <a:pt x="7995" y="12463"/>
                  <a:pt x="8546" y="11912"/>
                  <a:pt x="9208" y="11912"/>
                </a:cubicBezTo>
                <a:close/>
                <a:moveTo>
                  <a:pt x="883" y="12190"/>
                </a:moveTo>
                <a:cubicBezTo>
                  <a:pt x="1545" y="12190"/>
                  <a:pt x="2096" y="12741"/>
                  <a:pt x="2096" y="13456"/>
                </a:cubicBezTo>
                <a:lnTo>
                  <a:pt x="2096" y="13787"/>
                </a:lnTo>
                <a:lnTo>
                  <a:pt x="1766" y="13787"/>
                </a:lnTo>
                <a:cubicBezTo>
                  <a:pt x="1046" y="13787"/>
                  <a:pt x="495" y="13235"/>
                  <a:pt x="495" y="12574"/>
                </a:cubicBezTo>
                <a:lnTo>
                  <a:pt x="495" y="12190"/>
                </a:lnTo>
                <a:close/>
                <a:moveTo>
                  <a:pt x="15000" y="12190"/>
                </a:moveTo>
                <a:lnTo>
                  <a:pt x="15000" y="12574"/>
                </a:lnTo>
                <a:cubicBezTo>
                  <a:pt x="15000" y="13235"/>
                  <a:pt x="14449" y="13787"/>
                  <a:pt x="13787" y="13787"/>
                </a:cubicBezTo>
                <a:lnTo>
                  <a:pt x="13399" y="13787"/>
                </a:lnTo>
                <a:lnTo>
                  <a:pt x="13399" y="13456"/>
                </a:lnTo>
                <a:cubicBezTo>
                  <a:pt x="13399" y="12741"/>
                  <a:pt x="13950" y="12190"/>
                  <a:pt x="14612" y="12190"/>
                </a:cubicBezTo>
                <a:close/>
                <a:moveTo>
                  <a:pt x="4192" y="13456"/>
                </a:moveTo>
                <a:lnTo>
                  <a:pt x="4192" y="13844"/>
                </a:lnTo>
                <a:cubicBezTo>
                  <a:pt x="4192" y="14506"/>
                  <a:pt x="3641" y="15057"/>
                  <a:pt x="2979" y="15057"/>
                </a:cubicBezTo>
                <a:lnTo>
                  <a:pt x="2591" y="15057"/>
                </a:lnTo>
                <a:lnTo>
                  <a:pt x="2591" y="14727"/>
                </a:lnTo>
                <a:cubicBezTo>
                  <a:pt x="2591" y="14007"/>
                  <a:pt x="3142" y="13456"/>
                  <a:pt x="3861" y="13456"/>
                </a:cubicBezTo>
                <a:close/>
                <a:moveTo>
                  <a:pt x="11634" y="13456"/>
                </a:moveTo>
                <a:cubicBezTo>
                  <a:pt x="12353" y="13456"/>
                  <a:pt x="12905" y="14007"/>
                  <a:pt x="12905" y="14727"/>
                </a:cubicBezTo>
                <a:lnTo>
                  <a:pt x="12905" y="15057"/>
                </a:lnTo>
                <a:lnTo>
                  <a:pt x="12517" y="15057"/>
                </a:lnTo>
                <a:cubicBezTo>
                  <a:pt x="11855" y="15057"/>
                  <a:pt x="11304" y="14506"/>
                  <a:pt x="11304" y="13844"/>
                </a:cubicBezTo>
                <a:lnTo>
                  <a:pt x="11304" y="13456"/>
                </a:lnTo>
                <a:close/>
                <a:moveTo>
                  <a:pt x="6287" y="13955"/>
                </a:moveTo>
                <a:cubicBezTo>
                  <a:pt x="6949" y="13955"/>
                  <a:pt x="7501" y="14506"/>
                  <a:pt x="7501" y="15221"/>
                </a:cubicBezTo>
                <a:lnTo>
                  <a:pt x="7501" y="15552"/>
                </a:lnTo>
                <a:lnTo>
                  <a:pt x="7112" y="15552"/>
                </a:lnTo>
                <a:cubicBezTo>
                  <a:pt x="6451" y="15552"/>
                  <a:pt x="5899" y="15000"/>
                  <a:pt x="5899" y="14338"/>
                </a:cubicBezTo>
                <a:lnTo>
                  <a:pt x="5899" y="13955"/>
                </a:lnTo>
                <a:close/>
                <a:moveTo>
                  <a:pt x="7774" y="1"/>
                </a:moveTo>
                <a:cubicBezTo>
                  <a:pt x="6892" y="1"/>
                  <a:pt x="6067" y="279"/>
                  <a:pt x="5405" y="773"/>
                </a:cubicBezTo>
                <a:cubicBezTo>
                  <a:pt x="5238" y="883"/>
                  <a:pt x="5238" y="1051"/>
                  <a:pt x="5348" y="1161"/>
                </a:cubicBezTo>
                <a:cubicBezTo>
                  <a:pt x="5381" y="1225"/>
                  <a:pt x="5450" y="1252"/>
                  <a:pt x="5524" y="1252"/>
                </a:cubicBezTo>
                <a:cubicBezTo>
                  <a:pt x="5577" y="1252"/>
                  <a:pt x="5632" y="1238"/>
                  <a:pt x="5679" y="1214"/>
                </a:cubicBezTo>
                <a:cubicBezTo>
                  <a:pt x="6287" y="720"/>
                  <a:pt x="7002" y="499"/>
                  <a:pt x="7774" y="499"/>
                </a:cubicBezTo>
                <a:cubicBezTo>
                  <a:pt x="9596" y="499"/>
                  <a:pt x="11140" y="1986"/>
                  <a:pt x="11140" y="3861"/>
                </a:cubicBezTo>
                <a:cubicBezTo>
                  <a:pt x="11140" y="5736"/>
                  <a:pt x="9596" y="7227"/>
                  <a:pt x="7774" y="7227"/>
                </a:cubicBezTo>
                <a:cubicBezTo>
                  <a:pt x="5899" y="7227"/>
                  <a:pt x="4355" y="5736"/>
                  <a:pt x="4355" y="3861"/>
                </a:cubicBezTo>
                <a:cubicBezTo>
                  <a:pt x="4355" y="3089"/>
                  <a:pt x="4633" y="2374"/>
                  <a:pt x="5074" y="1823"/>
                </a:cubicBezTo>
                <a:cubicBezTo>
                  <a:pt x="5185" y="1712"/>
                  <a:pt x="5127" y="1545"/>
                  <a:pt x="5017" y="1434"/>
                </a:cubicBezTo>
                <a:cubicBezTo>
                  <a:pt x="4972" y="1413"/>
                  <a:pt x="4918" y="1400"/>
                  <a:pt x="4866" y="1400"/>
                </a:cubicBezTo>
                <a:cubicBezTo>
                  <a:pt x="4791" y="1400"/>
                  <a:pt x="4720" y="1427"/>
                  <a:pt x="4686" y="1492"/>
                </a:cubicBezTo>
                <a:cubicBezTo>
                  <a:pt x="4135" y="2153"/>
                  <a:pt x="3861" y="2978"/>
                  <a:pt x="3861" y="3861"/>
                </a:cubicBezTo>
                <a:cubicBezTo>
                  <a:pt x="3861" y="5903"/>
                  <a:pt x="5458" y="7611"/>
                  <a:pt x="7501" y="7721"/>
                </a:cubicBezTo>
                <a:lnTo>
                  <a:pt x="7501" y="10368"/>
                </a:lnTo>
                <a:cubicBezTo>
                  <a:pt x="7170" y="10037"/>
                  <a:pt x="6729" y="9874"/>
                  <a:pt x="6287" y="9874"/>
                </a:cubicBezTo>
                <a:lnTo>
                  <a:pt x="5789" y="9874"/>
                </a:lnTo>
                <a:cubicBezTo>
                  <a:pt x="5568" y="9874"/>
                  <a:pt x="5405" y="10037"/>
                  <a:pt x="5405" y="10258"/>
                </a:cubicBezTo>
                <a:lnTo>
                  <a:pt x="5405" y="10756"/>
                </a:lnTo>
                <a:cubicBezTo>
                  <a:pt x="5405" y="11691"/>
                  <a:pt x="6177" y="12463"/>
                  <a:pt x="7112" y="12463"/>
                </a:cubicBezTo>
                <a:lnTo>
                  <a:pt x="7501" y="12463"/>
                </a:lnTo>
                <a:lnTo>
                  <a:pt x="7501" y="13955"/>
                </a:lnTo>
                <a:cubicBezTo>
                  <a:pt x="7170" y="13677"/>
                  <a:pt x="6729" y="13456"/>
                  <a:pt x="6287" y="13456"/>
                </a:cubicBezTo>
                <a:lnTo>
                  <a:pt x="5789" y="13456"/>
                </a:lnTo>
                <a:cubicBezTo>
                  <a:pt x="5568" y="13456"/>
                  <a:pt x="5405" y="13624"/>
                  <a:pt x="5405" y="13844"/>
                </a:cubicBezTo>
                <a:lnTo>
                  <a:pt x="5405" y="14338"/>
                </a:lnTo>
                <a:cubicBezTo>
                  <a:pt x="5405" y="15278"/>
                  <a:pt x="6177" y="16050"/>
                  <a:pt x="7112" y="16050"/>
                </a:cubicBezTo>
                <a:lnTo>
                  <a:pt x="7501" y="16050"/>
                </a:lnTo>
                <a:lnTo>
                  <a:pt x="7501" y="16985"/>
                </a:lnTo>
                <a:lnTo>
                  <a:pt x="2591" y="16985"/>
                </a:lnTo>
                <a:lnTo>
                  <a:pt x="2591" y="15552"/>
                </a:lnTo>
                <a:lnTo>
                  <a:pt x="2979" y="15552"/>
                </a:lnTo>
                <a:cubicBezTo>
                  <a:pt x="3914" y="15552"/>
                  <a:pt x="4743" y="14780"/>
                  <a:pt x="4743" y="13844"/>
                </a:cubicBezTo>
                <a:lnTo>
                  <a:pt x="4743" y="13346"/>
                </a:lnTo>
                <a:cubicBezTo>
                  <a:pt x="4743" y="13125"/>
                  <a:pt x="4523" y="12962"/>
                  <a:pt x="4302" y="12962"/>
                </a:cubicBezTo>
                <a:lnTo>
                  <a:pt x="3861" y="12962"/>
                </a:lnTo>
                <a:cubicBezTo>
                  <a:pt x="3363" y="12962"/>
                  <a:pt x="2921" y="13183"/>
                  <a:pt x="2591" y="13456"/>
                </a:cubicBezTo>
                <a:cubicBezTo>
                  <a:pt x="2591" y="12463"/>
                  <a:pt x="1819" y="11691"/>
                  <a:pt x="883" y="11691"/>
                </a:cubicBezTo>
                <a:lnTo>
                  <a:pt x="385" y="11691"/>
                </a:lnTo>
                <a:cubicBezTo>
                  <a:pt x="164" y="11691"/>
                  <a:pt x="1" y="11859"/>
                  <a:pt x="1" y="12080"/>
                </a:cubicBezTo>
                <a:lnTo>
                  <a:pt x="1" y="12574"/>
                </a:lnTo>
                <a:cubicBezTo>
                  <a:pt x="1" y="13513"/>
                  <a:pt x="773" y="14338"/>
                  <a:pt x="1766" y="14338"/>
                </a:cubicBezTo>
                <a:lnTo>
                  <a:pt x="2096" y="14338"/>
                </a:lnTo>
                <a:lnTo>
                  <a:pt x="2096" y="16985"/>
                </a:lnTo>
                <a:lnTo>
                  <a:pt x="1157" y="16985"/>
                </a:lnTo>
                <a:cubicBezTo>
                  <a:pt x="1046" y="16985"/>
                  <a:pt x="936" y="17096"/>
                  <a:pt x="936" y="17263"/>
                </a:cubicBezTo>
                <a:cubicBezTo>
                  <a:pt x="936" y="17374"/>
                  <a:pt x="1046" y="17484"/>
                  <a:pt x="1157" y="17484"/>
                </a:cubicBezTo>
                <a:lnTo>
                  <a:pt x="14339" y="17484"/>
                </a:lnTo>
                <a:cubicBezTo>
                  <a:pt x="14449" y="17484"/>
                  <a:pt x="14559" y="17374"/>
                  <a:pt x="14559" y="17263"/>
                </a:cubicBezTo>
                <a:cubicBezTo>
                  <a:pt x="14559" y="17096"/>
                  <a:pt x="14449" y="16985"/>
                  <a:pt x="14339" y="16985"/>
                </a:cubicBezTo>
                <a:lnTo>
                  <a:pt x="13399" y="16985"/>
                </a:lnTo>
                <a:lnTo>
                  <a:pt x="13399" y="14338"/>
                </a:lnTo>
                <a:lnTo>
                  <a:pt x="13787" y="14338"/>
                </a:lnTo>
                <a:cubicBezTo>
                  <a:pt x="14723" y="14338"/>
                  <a:pt x="15495" y="13513"/>
                  <a:pt x="15495" y="12574"/>
                </a:cubicBezTo>
                <a:lnTo>
                  <a:pt x="15495" y="12080"/>
                </a:lnTo>
                <a:cubicBezTo>
                  <a:pt x="15495" y="11859"/>
                  <a:pt x="15331" y="11691"/>
                  <a:pt x="15111" y="11691"/>
                </a:cubicBezTo>
                <a:lnTo>
                  <a:pt x="14612" y="11691"/>
                </a:lnTo>
                <a:cubicBezTo>
                  <a:pt x="13677" y="11691"/>
                  <a:pt x="12905" y="12463"/>
                  <a:pt x="12905" y="13456"/>
                </a:cubicBezTo>
                <a:cubicBezTo>
                  <a:pt x="12574" y="13183"/>
                  <a:pt x="12133" y="12962"/>
                  <a:pt x="11634" y="12962"/>
                </a:cubicBezTo>
                <a:lnTo>
                  <a:pt x="11193" y="12962"/>
                </a:lnTo>
                <a:cubicBezTo>
                  <a:pt x="10973" y="12962"/>
                  <a:pt x="10809" y="13125"/>
                  <a:pt x="10809" y="13346"/>
                </a:cubicBezTo>
                <a:lnTo>
                  <a:pt x="10809" y="13844"/>
                </a:lnTo>
                <a:cubicBezTo>
                  <a:pt x="10809" y="14780"/>
                  <a:pt x="11581" y="15552"/>
                  <a:pt x="12517" y="15552"/>
                </a:cubicBezTo>
                <a:lnTo>
                  <a:pt x="12905" y="15552"/>
                </a:lnTo>
                <a:lnTo>
                  <a:pt x="12905" y="16985"/>
                </a:lnTo>
                <a:lnTo>
                  <a:pt x="7995" y="16985"/>
                </a:lnTo>
                <a:lnTo>
                  <a:pt x="7995" y="14007"/>
                </a:lnTo>
                <a:lnTo>
                  <a:pt x="8383" y="14007"/>
                </a:lnTo>
                <a:cubicBezTo>
                  <a:pt x="9318" y="14007"/>
                  <a:pt x="10090" y="13235"/>
                  <a:pt x="10090" y="12300"/>
                </a:cubicBezTo>
                <a:lnTo>
                  <a:pt x="10090" y="11802"/>
                </a:lnTo>
                <a:cubicBezTo>
                  <a:pt x="10090" y="11581"/>
                  <a:pt x="9927" y="11418"/>
                  <a:pt x="9707" y="11418"/>
                </a:cubicBezTo>
                <a:lnTo>
                  <a:pt x="9208" y="11418"/>
                </a:lnTo>
                <a:cubicBezTo>
                  <a:pt x="8767" y="11418"/>
                  <a:pt x="8326" y="11581"/>
                  <a:pt x="7995" y="11912"/>
                </a:cubicBezTo>
                <a:lnTo>
                  <a:pt x="7995" y="7721"/>
                </a:lnTo>
                <a:cubicBezTo>
                  <a:pt x="10037" y="7611"/>
                  <a:pt x="11634" y="5903"/>
                  <a:pt x="11634" y="3861"/>
                </a:cubicBezTo>
                <a:cubicBezTo>
                  <a:pt x="11634" y="1712"/>
                  <a:pt x="9870" y="1"/>
                  <a:pt x="777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558;p90">
            <a:extLst>
              <a:ext uri="{FF2B5EF4-FFF2-40B4-BE49-F238E27FC236}">
                <a16:creationId xmlns:a16="http://schemas.microsoft.com/office/drawing/2014/main" id="{D3E06313-7DA2-D337-5E72-B72DA31111AB}"/>
              </a:ext>
            </a:extLst>
          </p:cNvPr>
          <p:cNvGrpSpPr/>
          <p:nvPr/>
        </p:nvGrpSpPr>
        <p:grpSpPr>
          <a:xfrm>
            <a:off x="1948144" y="2459880"/>
            <a:ext cx="348302" cy="391544"/>
            <a:chOff x="2665165" y="3360146"/>
            <a:chExt cx="281794" cy="349684"/>
          </a:xfrm>
          <a:solidFill>
            <a:schemeClr val="accent6"/>
          </a:solidFill>
        </p:grpSpPr>
        <p:sp>
          <p:nvSpPr>
            <p:cNvPr id="4" name="Google Shape;10559;p90">
              <a:extLst>
                <a:ext uri="{FF2B5EF4-FFF2-40B4-BE49-F238E27FC236}">
                  <a16:creationId xmlns:a16="http://schemas.microsoft.com/office/drawing/2014/main" id="{0B144C2A-94FC-E5FF-844A-5E9E95DDB807}"/>
                </a:ext>
              </a:extLst>
            </p:cNvPr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560;p90">
              <a:extLst>
                <a:ext uri="{FF2B5EF4-FFF2-40B4-BE49-F238E27FC236}">
                  <a16:creationId xmlns:a16="http://schemas.microsoft.com/office/drawing/2014/main" id="{DD1EE456-B52F-BCD0-9818-466FB79F1C71}"/>
                </a:ext>
              </a:extLst>
            </p:cNvPr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561;p90">
              <a:extLst>
                <a:ext uri="{FF2B5EF4-FFF2-40B4-BE49-F238E27FC236}">
                  <a16:creationId xmlns:a16="http://schemas.microsoft.com/office/drawing/2014/main" id="{90827F97-BAB3-C664-C3E1-E759D4213749}"/>
                </a:ext>
              </a:extLst>
            </p:cNvPr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0562;p90">
              <a:extLst>
                <a:ext uri="{FF2B5EF4-FFF2-40B4-BE49-F238E27FC236}">
                  <a16:creationId xmlns:a16="http://schemas.microsoft.com/office/drawing/2014/main" id="{485313E7-8FC4-CB3C-50EF-40D0876AB1B9}"/>
                </a:ext>
              </a:extLst>
            </p:cNvPr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563;p90">
              <a:extLst>
                <a:ext uri="{FF2B5EF4-FFF2-40B4-BE49-F238E27FC236}">
                  <a16:creationId xmlns:a16="http://schemas.microsoft.com/office/drawing/2014/main" id="{18E7B184-261E-1042-7E03-C7390BD54A06}"/>
                </a:ext>
              </a:extLst>
            </p:cNvPr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8794;p87">
            <a:extLst>
              <a:ext uri="{FF2B5EF4-FFF2-40B4-BE49-F238E27FC236}">
                <a16:creationId xmlns:a16="http://schemas.microsoft.com/office/drawing/2014/main" id="{3397181F-D8E5-6307-D585-EFEA04989788}"/>
              </a:ext>
            </a:extLst>
          </p:cNvPr>
          <p:cNvGrpSpPr/>
          <p:nvPr/>
        </p:nvGrpSpPr>
        <p:grpSpPr>
          <a:xfrm>
            <a:off x="1959285" y="3578417"/>
            <a:ext cx="315327" cy="314978"/>
            <a:chOff x="5823294" y="2309751"/>
            <a:chExt cx="315327" cy="314978"/>
          </a:xfrm>
          <a:solidFill>
            <a:schemeClr val="accent5"/>
          </a:solidFill>
        </p:grpSpPr>
        <p:sp>
          <p:nvSpPr>
            <p:cNvPr id="10" name="Google Shape;8795;p87">
              <a:extLst>
                <a:ext uri="{FF2B5EF4-FFF2-40B4-BE49-F238E27FC236}">
                  <a16:creationId xmlns:a16="http://schemas.microsoft.com/office/drawing/2014/main" id="{449636D2-DAB9-0669-F77C-3D81D89355C7}"/>
                </a:ext>
              </a:extLst>
            </p:cNvPr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1" name="Google Shape;8796;p87">
              <a:extLst>
                <a:ext uri="{FF2B5EF4-FFF2-40B4-BE49-F238E27FC236}">
                  <a16:creationId xmlns:a16="http://schemas.microsoft.com/office/drawing/2014/main" id="{36B68B24-74FF-1A5C-9DFC-7073339EBF99}"/>
                </a:ext>
              </a:extLst>
            </p:cNvPr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" name="Google Shape;8797;p87">
              <a:extLst>
                <a:ext uri="{FF2B5EF4-FFF2-40B4-BE49-F238E27FC236}">
                  <a16:creationId xmlns:a16="http://schemas.microsoft.com/office/drawing/2014/main" id="{E1EFA23D-D863-E118-1B3D-1D3D6CFD4C22}"/>
                </a:ext>
              </a:extLst>
            </p:cNvPr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" name="Google Shape;8798;p87">
              <a:extLst>
                <a:ext uri="{FF2B5EF4-FFF2-40B4-BE49-F238E27FC236}">
                  <a16:creationId xmlns:a16="http://schemas.microsoft.com/office/drawing/2014/main" id="{1ACEE569-16AC-2395-E1C6-7DC8949D2901}"/>
                </a:ext>
              </a:extLst>
            </p:cNvPr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4" name="Google Shape;8799;p87">
              <a:extLst>
                <a:ext uri="{FF2B5EF4-FFF2-40B4-BE49-F238E27FC236}">
                  <a16:creationId xmlns:a16="http://schemas.microsoft.com/office/drawing/2014/main" id="{B8A26E94-3F5B-4C3C-D140-69B14D2473AA}"/>
                </a:ext>
              </a:extLst>
            </p:cNvPr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5" name="Google Shape;8800;p87">
              <a:extLst>
                <a:ext uri="{FF2B5EF4-FFF2-40B4-BE49-F238E27FC236}">
                  <a16:creationId xmlns:a16="http://schemas.microsoft.com/office/drawing/2014/main" id="{50B0924A-104E-6752-6571-8F4ABDDBE463}"/>
                </a:ext>
              </a:extLst>
            </p:cNvPr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6" name="Google Shape;8801;p87">
              <a:extLst>
                <a:ext uri="{FF2B5EF4-FFF2-40B4-BE49-F238E27FC236}">
                  <a16:creationId xmlns:a16="http://schemas.microsoft.com/office/drawing/2014/main" id="{D2DE0165-2C03-10F6-F630-BCEB6A25CCFC}"/>
                </a:ext>
              </a:extLst>
            </p:cNvPr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7" name="Google Shape;8802;p87">
              <a:extLst>
                <a:ext uri="{FF2B5EF4-FFF2-40B4-BE49-F238E27FC236}">
                  <a16:creationId xmlns:a16="http://schemas.microsoft.com/office/drawing/2014/main" id="{4A20B42B-2CE3-BDBF-A8FD-D06CDB20E2AA}"/>
                </a:ext>
              </a:extLst>
            </p:cNvPr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8" name="Google Shape;8803;p87">
              <a:extLst>
                <a:ext uri="{FF2B5EF4-FFF2-40B4-BE49-F238E27FC236}">
                  <a16:creationId xmlns:a16="http://schemas.microsoft.com/office/drawing/2014/main" id="{CA84152A-C06B-9D38-CDC0-FB80EB84DF3E}"/>
                </a:ext>
              </a:extLst>
            </p:cNvPr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9" name="Google Shape;8804;p87">
              <a:extLst>
                <a:ext uri="{FF2B5EF4-FFF2-40B4-BE49-F238E27FC236}">
                  <a16:creationId xmlns:a16="http://schemas.microsoft.com/office/drawing/2014/main" id="{304022A5-203B-2D18-E9A2-5BBFE60C7EB5}"/>
                </a:ext>
              </a:extLst>
            </p:cNvPr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0" name="Google Shape;8805;p87">
              <a:extLst>
                <a:ext uri="{FF2B5EF4-FFF2-40B4-BE49-F238E27FC236}">
                  <a16:creationId xmlns:a16="http://schemas.microsoft.com/office/drawing/2014/main" id="{62F57934-9AE9-EB3E-3048-43E49C8DAC76}"/>
                </a:ext>
              </a:extLst>
            </p:cNvPr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1" name="Google Shape;8806;p87">
              <a:extLst>
                <a:ext uri="{FF2B5EF4-FFF2-40B4-BE49-F238E27FC236}">
                  <a16:creationId xmlns:a16="http://schemas.microsoft.com/office/drawing/2014/main" id="{2BFFF58E-483E-667B-A24B-BA079E45258F}"/>
                </a:ext>
              </a:extLst>
            </p:cNvPr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2" name="Google Shape;8807;p87">
              <a:extLst>
                <a:ext uri="{FF2B5EF4-FFF2-40B4-BE49-F238E27FC236}">
                  <a16:creationId xmlns:a16="http://schemas.microsoft.com/office/drawing/2014/main" id="{3AABC2C7-481F-D676-A9C8-48F4AB0D2285}"/>
                </a:ext>
              </a:extLst>
            </p:cNvPr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3" name="Google Shape;8808;p87">
              <a:extLst>
                <a:ext uri="{FF2B5EF4-FFF2-40B4-BE49-F238E27FC236}">
                  <a16:creationId xmlns:a16="http://schemas.microsoft.com/office/drawing/2014/main" id="{030FDB7F-3D66-C707-6799-93C8CD095DF2}"/>
                </a:ext>
              </a:extLst>
            </p:cNvPr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4" name="Google Shape;8809;p87">
              <a:extLst>
                <a:ext uri="{FF2B5EF4-FFF2-40B4-BE49-F238E27FC236}">
                  <a16:creationId xmlns:a16="http://schemas.microsoft.com/office/drawing/2014/main" id="{523DE391-CE5E-8841-476E-EC0A10388292}"/>
                </a:ext>
              </a:extLst>
            </p:cNvPr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5" name="Google Shape;8810;p87">
              <a:extLst>
                <a:ext uri="{FF2B5EF4-FFF2-40B4-BE49-F238E27FC236}">
                  <a16:creationId xmlns:a16="http://schemas.microsoft.com/office/drawing/2014/main" id="{A06A0C97-4368-7C64-F94E-ED986D4AB78D}"/>
                </a:ext>
              </a:extLst>
            </p:cNvPr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6" name="Google Shape;8811;p87">
              <a:extLst>
                <a:ext uri="{FF2B5EF4-FFF2-40B4-BE49-F238E27FC236}">
                  <a16:creationId xmlns:a16="http://schemas.microsoft.com/office/drawing/2014/main" id="{3025AD41-73EF-2294-ABB4-58E60E2D9B34}"/>
                </a:ext>
              </a:extLst>
            </p:cNvPr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3"/>
          <p:cNvSpPr txBox="1">
            <a:spLocks noGrp="1"/>
          </p:cNvSpPr>
          <p:nvPr>
            <p:ph type="title"/>
          </p:nvPr>
        </p:nvSpPr>
        <p:spPr>
          <a:xfrm>
            <a:off x="3403475" y="2268800"/>
            <a:ext cx="5204400" cy="7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</a:t>
            </a:r>
            <a:endParaRPr dirty="0"/>
          </a:p>
        </p:txBody>
      </p:sp>
      <p:sp>
        <p:nvSpPr>
          <p:cNvPr id="338" name="Google Shape;338;p43"/>
          <p:cNvSpPr txBox="1">
            <a:spLocks noGrp="1"/>
          </p:cNvSpPr>
          <p:nvPr>
            <p:ph type="title" idx="2"/>
          </p:nvPr>
        </p:nvSpPr>
        <p:spPr>
          <a:xfrm>
            <a:off x="3403474" y="1002400"/>
            <a:ext cx="2022413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39" name="Google Shape;339;p43"/>
          <p:cNvSpPr txBox="1">
            <a:spLocks noGrp="1"/>
          </p:cNvSpPr>
          <p:nvPr>
            <p:ph type="subTitle" idx="1"/>
          </p:nvPr>
        </p:nvSpPr>
        <p:spPr>
          <a:xfrm>
            <a:off x="3403467" y="3010800"/>
            <a:ext cx="5204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The goal of this project.</a:t>
            </a:r>
          </a:p>
        </p:txBody>
      </p:sp>
      <p:grpSp>
        <p:nvGrpSpPr>
          <p:cNvPr id="340" name="Google Shape;340;p43"/>
          <p:cNvGrpSpPr/>
          <p:nvPr/>
        </p:nvGrpSpPr>
        <p:grpSpPr>
          <a:xfrm>
            <a:off x="118180" y="2544107"/>
            <a:ext cx="3006213" cy="2417589"/>
            <a:chOff x="391275" y="332151"/>
            <a:chExt cx="2861425" cy="2301151"/>
          </a:xfrm>
        </p:grpSpPr>
        <p:pic>
          <p:nvPicPr>
            <p:cNvPr id="341" name="Google Shape;341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7781107">
              <a:off x="2073444" y="532001"/>
              <a:ext cx="979384" cy="979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2" name="Google Shape;342;p43"/>
            <p:cNvPicPr preferRelativeResize="0"/>
            <p:nvPr/>
          </p:nvPicPr>
          <p:blipFill rotWithShape="1">
            <a:blip r:embed="rId4">
              <a:alphaModFix/>
            </a:blip>
            <a:srcRect l="3518" t="9698" r="1388" b="11449"/>
            <a:stretch/>
          </p:blipFill>
          <p:spPr>
            <a:xfrm>
              <a:off x="391275" y="777425"/>
              <a:ext cx="2861425" cy="1855877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258087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8"/>
          <p:cNvSpPr/>
          <p:nvPr/>
        </p:nvSpPr>
        <p:spPr>
          <a:xfrm>
            <a:off x="1009650" y="3104638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48"/>
          <p:cNvSpPr/>
          <p:nvPr/>
        </p:nvSpPr>
        <p:spPr>
          <a:xfrm>
            <a:off x="3399975" y="3104638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48"/>
          <p:cNvSpPr txBox="1">
            <a:spLocks noGrp="1"/>
          </p:cNvSpPr>
          <p:nvPr>
            <p:ph type="subTitle" idx="1"/>
          </p:nvPr>
        </p:nvSpPr>
        <p:spPr>
          <a:xfrm>
            <a:off x="908075" y="2053742"/>
            <a:ext cx="197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Brings the plants to the people.</a:t>
            </a:r>
            <a:endParaRPr dirty="0"/>
          </a:p>
        </p:txBody>
      </p:sp>
      <p:sp>
        <p:nvSpPr>
          <p:cNvPr id="400" name="Google Shape;400;p48"/>
          <p:cNvSpPr txBox="1">
            <a:spLocks noGrp="1"/>
          </p:cNvSpPr>
          <p:nvPr>
            <p:ph type="subTitle" idx="3"/>
          </p:nvPr>
        </p:nvSpPr>
        <p:spPr>
          <a:xfrm>
            <a:off x="908075" y="3806037"/>
            <a:ext cx="1978200" cy="8331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Varities of plans depending on your test.</a:t>
            </a:r>
            <a:endParaRPr dirty="0"/>
          </a:p>
        </p:txBody>
      </p:sp>
      <p:sp>
        <p:nvSpPr>
          <p:cNvPr id="401" name="Google Shape;401;p48"/>
          <p:cNvSpPr txBox="1">
            <a:spLocks noGrp="1"/>
          </p:cNvSpPr>
          <p:nvPr>
            <p:ph type="subTitle" idx="4"/>
          </p:nvPr>
        </p:nvSpPr>
        <p:spPr>
          <a:xfrm>
            <a:off x="3336675" y="3806037"/>
            <a:ext cx="1978200" cy="10617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Make the people understand the neccesity of plants and indoor-gardening.</a:t>
            </a:r>
            <a:endParaRPr dirty="0"/>
          </a:p>
        </p:txBody>
      </p:sp>
      <p:sp>
        <p:nvSpPr>
          <p:cNvPr id="406" name="Google Shape;406;p48"/>
          <p:cNvSpPr txBox="1">
            <a:spLocks noGrp="1"/>
          </p:cNvSpPr>
          <p:nvPr>
            <p:ph type="subTitle" idx="2"/>
          </p:nvPr>
        </p:nvSpPr>
        <p:spPr>
          <a:xfrm>
            <a:off x="3336675" y="2049985"/>
            <a:ext cx="1978200" cy="7671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Convinience of  buying live plants online from vans and trucks.</a:t>
            </a:r>
            <a:endParaRPr dirty="0"/>
          </a:p>
        </p:txBody>
      </p:sp>
      <p:sp>
        <p:nvSpPr>
          <p:cNvPr id="410" name="Google Shape;410;p48"/>
          <p:cNvSpPr/>
          <p:nvPr/>
        </p:nvSpPr>
        <p:spPr>
          <a:xfrm>
            <a:off x="1009650" y="1346638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48"/>
          <p:cNvSpPr/>
          <p:nvPr/>
        </p:nvSpPr>
        <p:spPr>
          <a:xfrm>
            <a:off x="3399975" y="1346650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48"/>
          <p:cNvSpPr/>
          <p:nvPr/>
        </p:nvSpPr>
        <p:spPr>
          <a:xfrm>
            <a:off x="3503438" y="3212680"/>
            <a:ext cx="365774" cy="356615"/>
          </a:xfrm>
          <a:custGeom>
            <a:avLst/>
            <a:gdLst/>
            <a:ahLst/>
            <a:cxnLst/>
            <a:rect l="l" t="t" r="r" b="b"/>
            <a:pathLst>
              <a:path w="17983" h="17537" extrusionOk="0">
                <a:moveTo>
                  <a:pt x="9186" y="963"/>
                </a:moveTo>
                <a:cubicBezTo>
                  <a:pt x="9116" y="963"/>
                  <a:pt x="9047" y="991"/>
                  <a:pt x="8992" y="1046"/>
                </a:cubicBezTo>
                <a:lnTo>
                  <a:pt x="8550" y="1597"/>
                </a:lnTo>
                <a:cubicBezTo>
                  <a:pt x="8497" y="1707"/>
                  <a:pt x="8440" y="1818"/>
                  <a:pt x="8440" y="1928"/>
                </a:cubicBezTo>
                <a:cubicBezTo>
                  <a:pt x="8497" y="2038"/>
                  <a:pt x="8550" y="2149"/>
                  <a:pt x="8661" y="2206"/>
                </a:cubicBezTo>
                <a:lnTo>
                  <a:pt x="8992" y="2369"/>
                </a:lnTo>
                <a:lnTo>
                  <a:pt x="8661" y="2868"/>
                </a:lnTo>
                <a:cubicBezTo>
                  <a:pt x="8550" y="3031"/>
                  <a:pt x="8608" y="3141"/>
                  <a:pt x="8718" y="3251"/>
                </a:cubicBezTo>
                <a:cubicBezTo>
                  <a:pt x="8764" y="3276"/>
                  <a:pt x="8820" y="3289"/>
                  <a:pt x="8877" y="3289"/>
                </a:cubicBezTo>
                <a:cubicBezTo>
                  <a:pt x="8956" y="3289"/>
                  <a:pt x="9038" y="3263"/>
                  <a:pt x="9102" y="3199"/>
                </a:cubicBezTo>
                <a:lnTo>
                  <a:pt x="9490" y="2537"/>
                </a:lnTo>
                <a:cubicBezTo>
                  <a:pt x="9600" y="2427"/>
                  <a:pt x="9600" y="2316"/>
                  <a:pt x="9543" y="2206"/>
                </a:cubicBezTo>
                <a:cubicBezTo>
                  <a:pt x="9543" y="2096"/>
                  <a:pt x="9433" y="1985"/>
                  <a:pt x="9322" y="1985"/>
                </a:cubicBezTo>
                <a:lnTo>
                  <a:pt x="9049" y="1818"/>
                </a:lnTo>
                <a:lnTo>
                  <a:pt x="9380" y="1377"/>
                </a:lnTo>
                <a:cubicBezTo>
                  <a:pt x="9490" y="1266"/>
                  <a:pt x="9490" y="1103"/>
                  <a:pt x="9380" y="1046"/>
                </a:cubicBezTo>
                <a:cubicBezTo>
                  <a:pt x="9325" y="991"/>
                  <a:pt x="9255" y="963"/>
                  <a:pt x="9186" y="963"/>
                </a:cubicBezTo>
                <a:close/>
                <a:moveTo>
                  <a:pt x="12137" y="494"/>
                </a:moveTo>
                <a:lnTo>
                  <a:pt x="9874" y="3750"/>
                </a:lnTo>
                <a:lnTo>
                  <a:pt x="8109" y="3750"/>
                </a:lnTo>
                <a:lnTo>
                  <a:pt x="5850" y="494"/>
                </a:lnTo>
                <a:close/>
                <a:moveTo>
                  <a:pt x="9764" y="4244"/>
                </a:moveTo>
                <a:lnTo>
                  <a:pt x="9764" y="5457"/>
                </a:lnTo>
                <a:cubicBezTo>
                  <a:pt x="9543" y="5515"/>
                  <a:pt x="9322" y="5568"/>
                  <a:pt x="8992" y="5568"/>
                </a:cubicBezTo>
                <a:cubicBezTo>
                  <a:pt x="8718" y="5568"/>
                  <a:pt x="8440" y="5515"/>
                  <a:pt x="8277" y="5457"/>
                </a:cubicBezTo>
                <a:lnTo>
                  <a:pt x="8277" y="4244"/>
                </a:lnTo>
                <a:close/>
                <a:moveTo>
                  <a:pt x="499" y="6948"/>
                </a:moveTo>
                <a:cubicBezTo>
                  <a:pt x="336" y="6948"/>
                  <a:pt x="226" y="7059"/>
                  <a:pt x="226" y="7169"/>
                </a:cubicBezTo>
                <a:cubicBezTo>
                  <a:pt x="226" y="7332"/>
                  <a:pt x="336" y="7443"/>
                  <a:pt x="499" y="7443"/>
                </a:cubicBezTo>
                <a:cubicBezTo>
                  <a:pt x="1161" y="7443"/>
                  <a:pt x="1492" y="7610"/>
                  <a:pt x="1823" y="7773"/>
                </a:cubicBezTo>
                <a:cubicBezTo>
                  <a:pt x="2154" y="7941"/>
                  <a:pt x="2595" y="8104"/>
                  <a:pt x="3314" y="8104"/>
                </a:cubicBezTo>
                <a:cubicBezTo>
                  <a:pt x="4086" y="8104"/>
                  <a:pt x="4527" y="7941"/>
                  <a:pt x="4858" y="7773"/>
                </a:cubicBezTo>
                <a:cubicBezTo>
                  <a:pt x="5189" y="7610"/>
                  <a:pt x="5520" y="7443"/>
                  <a:pt x="6181" y="7443"/>
                </a:cubicBezTo>
                <a:cubicBezTo>
                  <a:pt x="6402" y="7443"/>
                  <a:pt x="6623" y="7443"/>
                  <a:pt x="6843" y="7500"/>
                </a:cubicBezTo>
                <a:cubicBezTo>
                  <a:pt x="6863" y="7509"/>
                  <a:pt x="6884" y="7514"/>
                  <a:pt x="6906" y="7514"/>
                </a:cubicBezTo>
                <a:cubicBezTo>
                  <a:pt x="7008" y="7514"/>
                  <a:pt x="7127" y="7423"/>
                  <a:pt x="7174" y="7332"/>
                </a:cubicBezTo>
                <a:cubicBezTo>
                  <a:pt x="7174" y="7169"/>
                  <a:pt x="7117" y="7059"/>
                  <a:pt x="6953" y="7001"/>
                </a:cubicBezTo>
                <a:cubicBezTo>
                  <a:pt x="6733" y="6948"/>
                  <a:pt x="6455" y="6948"/>
                  <a:pt x="6181" y="6948"/>
                </a:cubicBezTo>
                <a:cubicBezTo>
                  <a:pt x="5409" y="6948"/>
                  <a:pt x="5021" y="7112"/>
                  <a:pt x="4637" y="7279"/>
                </a:cubicBezTo>
                <a:cubicBezTo>
                  <a:pt x="4306" y="7443"/>
                  <a:pt x="3976" y="7610"/>
                  <a:pt x="3314" y="7610"/>
                </a:cubicBezTo>
                <a:cubicBezTo>
                  <a:pt x="2705" y="7610"/>
                  <a:pt x="2374" y="7443"/>
                  <a:pt x="2043" y="7279"/>
                </a:cubicBezTo>
                <a:cubicBezTo>
                  <a:pt x="1659" y="7112"/>
                  <a:pt x="1271" y="6948"/>
                  <a:pt x="499" y="6948"/>
                </a:cubicBezTo>
                <a:close/>
                <a:moveTo>
                  <a:pt x="11859" y="6948"/>
                </a:moveTo>
                <a:cubicBezTo>
                  <a:pt x="11528" y="6948"/>
                  <a:pt x="11255" y="6948"/>
                  <a:pt x="10977" y="7001"/>
                </a:cubicBezTo>
                <a:cubicBezTo>
                  <a:pt x="10866" y="7059"/>
                  <a:pt x="10756" y="7222"/>
                  <a:pt x="10814" y="7332"/>
                </a:cubicBezTo>
                <a:cubicBezTo>
                  <a:pt x="10853" y="7458"/>
                  <a:pt x="10926" y="7520"/>
                  <a:pt x="11031" y="7520"/>
                </a:cubicBezTo>
                <a:cubicBezTo>
                  <a:pt x="11065" y="7520"/>
                  <a:pt x="11103" y="7513"/>
                  <a:pt x="11144" y="7500"/>
                </a:cubicBezTo>
                <a:cubicBezTo>
                  <a:pt x="11308" y="7443"/>
                  <a:pt x="11586" y="7443"/>
                  <a:pt x="11859" y="7443"/>
                </a:cubicBezTo>
                <a:cubicBezTo>
                  <a:pt x="12468" y="7443"/>
                  <a:pt x="12799" y="7610"/>
                  <a:pt x="13130" y="7773"/>
                </a:cubicBezTo>
                <a:cubicBezTo>
                  <a:pt x="13513" y="7941"/>
                  <a:pt x="13902" y="8104"/>
                  <a:pt x="14674" y="8104"/>
                </a:cubicBezTo>
                <a:cubicBezTo>
                  <a:pt x="15446" y="8104"/>
                  <a:pt x="15830" y="7941"/>
                  <a:pt x="16218" y="7773"/>
                </a:cubicBezTo>
                <a:cubicBezTo>
                  <a:pt x="16549" y="7610"/>
                  <a:pt x="16880" y="7443"/>
                  <a:pt x="17541" y="7443"/>
                </a:cubicBezTo>
                <a:cubicBezTo>
                  <a:pt x="17652" y="7443"/>
                  <a:pt x="17762" y="7332"/>
                  <a:pt x="17762" y="7169"/>
                </a:cubicBezTo>
                <a:cubicBezTo>
                  <a:pt x="17762" y="7059"/>
                  <a:pt x="17652" y="6948"/>
                  <a:pt x="17541" y="6948"/>
                </a:cubicBezTo>
                <a:cubicBezTo>
                  <a:pt x="16769" y="6948"/>
                  <a:pt x="16328" y="7112"/>
                  <a:pt x="15997" y="7279"/>
                </a:cubicBezTo>
                <a:cubicBezTo>
                  <a:pt x="15666" y="7443"/>
                  <a:pt x="15335" y="7610"/>
                  <a:pt x="14674" y="7610"/>
                </a:cubicBezTo>
                <a:cubicBezTo>
                  <a:pt x="14012" y="7610"/>
                  <a:pt x="13734" y="7443"/>
                  <a:pt x="13350" y="7279"/>
                </a:cubicBezTo>
                <a:cubicBezTo>
                  <a:pt x="13019" y="7112"/>
                  <a:pt x="12631" y="6948"/>
                  <a:pt x="11859" y="6948"/>
                </a:cubicBezTo>
                <a:close/>
                <a:moveTo>
                  <a:pt x="3477" y="9375"/>
                </a:moveTo>
                <a:cubicBezTo>
                  <a:pt x="3587" y="9428"/>
                  <a:pt x="3865" y="9926"/>
                  <a:pt x="3865" y="10809"/>
                </a:cubicBezTo>
                <a:cubicBezTo>
                  <a:pt x="3865" y="11082"/>
                  <a:pt x="3808" y="11303"/>
                  <a:pt x="3808" y="11523"/>
                </a:cubicBezTo>
                <a:cubicBezTo>
                  <a:pt x="3698" y="11470"/>
                  <a:pt x="3587" y="11470"/>
                  <a:pt x="3477" y="11470"/>
                </a:cubicBezTo>
                <a:cubicBezTo>
                  <a:pt x="3367" y="11470"/>
                  <a:pt x="3256" y="11470"/>
                  <a:pt x="3203" y="11523"/>
                </a:cubicBezTo>
                <a:cubicBezTo>
                  <a:pt x="3146" y="11303"/>
                  <a:pt x="3146" y="11082"/>
                  <a:pt x="3146" y="10809"/>
                </a:cubicBezTo>
                <a:cubicBezTo>
                  <a:pt x="3146" y="9926"/>
                  <a:pt x="3367" y="9428"/>
                  <a:pt x="3477" y="9375"/>
                </a:cubicBezTo>
                <a:close/>
                <a:moveTo>
                  <a:pt x="14506" y="9375"/>
                </a:moveTo>
                <a:cubicBezTo>
                  <a:pt x="14616" y="9428"/>
                  <a:pt x="14894" y="9926"/>
                  <a:pt x="14894" y="10809"/>
                </a:cubicBezTo>
                <a:cubicBezTo>
                  <a:pt x="14894" y="11082"/>
                  <a:pt x="14894" y="11303"/>
                  <a:pt x="14837" y="11523"/>
                </a:cubicBezTo>
                <a:cubicBezTo>
                  <a:pt x="14727" y="11470"/>
                  <a:pt x="14616" y="11470"/>
                  <a:pt x="14506" y="11470"/>
                </a:cubicBezTo>
                <a:cubicBezTo>
                  <a:pt x="14453" y="11470"/>
                  <a:pt x="14343" y="11470"/>
                  <a:pt x="14233" y="11523"/>
                </a:cubicBezTo>
                <a:cubicBezTo>
                  <a:pt x="14175" y="11303"/>
                  <a:pt x="14175" y="11082"/>
                  <a:pt x="14175" y="10809"/>
                </a:cubicBezTo>
                <a:cubicBezTo>
                  <a:pt x="14175" y="9926"/>
                  <a:pt x="14453" y="9428"/>
                  <a:pt x="14506" y="9375"/>
                </a:cubicBezTo>
                <a:close/>
                <a:moveTo>
                  <a:pt x="1741" y="10117"/>
                </a:moveTo>
                <a:cubicBezTo>
                  <a:pt x="1673" y="10117"/>
                  <a:pt x="1604" y="10145"/>
                  <a:pt x="1549" y="10200"/>
                </a:cubicBezTo>
                <a:cubicBezTo>
                  <a:pt x="1108" y="10641"/>
                  <a:pt x="777" y="11303"/>
                  <a:pt x="720" y="11964"/>
                </a:cubicBezTo>
                <a:cubicBezTo>
                  <a:pt x="720" y="12075"/>
                  <a:pt x="830" y="12185"/>
                  <a:pt x="998" y="12242"/>
                </a:cubicBezTo>
                <a:cubicBezTo>
                  <a:pt x="1108" y="12242"/>
                  <a:pt x="1218" y="12132"/>
                  <a:pt x="1271" y="11964"/>
                </a:cubicBezTo>
                <a:cubicBezTo>
                  <a:pt x="1271" y="11470"/>
                  <a:pt x="1549" y="10972"/>
                  <a:pt x="1933" y="10588"/>
                </a:cubicBezTo>
                <a:cubicBezTo>
                  <a:pt x="2043" y="10478"/>
                  <a:pt x="2043" y="10310"/>
                  <a:pt x="1933" y="10200"/>
                </a:cubicBezTo>
                <a:cubicBezTo>
                  <a:pt x="1878" y="10145"/>
                  <a:pt x="1809" y="10117"/>
                  <a:pt x="1741" y="10117"/>
                </a:cubicBezTo>
                <a:close/>
                <a:moveTo>
                  <a:pt x="12818" y="10117"/>
                </a:moveTo>
                <a:cubicBezTo>
                  <a:pt x="12756" y="10117"/>
                  <a:pt x="12686" y="10145"/>
                  <a:pt x="12631" y="10200"/>
                </a:cubicBezTo>
                <a:cubicBezTo>
                  <a:pt x="12137" y="10641"/>
                  <a:pt x="11859" y="11303"/>
                  <a:pt x="11806" y="11964"/>
                </a:cubicBezTo>
                <a:cubicBezTo>
                  <a:pt x="11749" y="12075"/>
                  <a:pt x="11859" y="12185"/>
                  <a:pt x="12027" y="12242"/>
                </a:cubicBezTo>
                <a:cubicBezTo>
                  <a:pt x="12190" y="12242"/>
                  <a:pt x="12300" y="12132"/>
                  <a:pt x="12300" y="11964"/>
                </a:cubicBezTo>
                <a:cubicBezTo>
                  <a:pt x="12358" y="11470"/>
                  <a:pt x="12578" y="10972"/>
                  <a:pt x="12962" y="10588"/>
                </a:cubicBezTo>
                <a:cubicBezTo>
                  <a:pt x="13072" y="10478"/>
                  <a:pt x="13072" y="10310"/>
                  <a:pt x="12962" y="10200"/>
                </a:cubicBezTo>
                <a:cubicBezTo>
                  <a:pt x="12936" y="10145"/>
                  <a:pt x="12880" y="10117"/>
                  <a:pt x="12818" y="10117"/>
                </a:cubicBezTo>
                <a:close/>
                <a:moveTo>
                  <a:pt x="5215" y="10117"/>
                </a:moveTo>
                <a:cubicBezTo>
                  <a:pt x="5146" y="10117"/>
                  <a:pt x="5076" y="10145"/>
                  <a:pt x="5021" y="10200"/>
                </a:cubicBezTo>
                <a:cubicBezTo>
                  <a:pt x="4911" y="10310"/>
                  <a:pt x="4968" y="10478"/>
                  <a:pt x="5021" y="10588"/>
                </a:cubicBezTo>
                <a:cubicBezTo>
                  <a:pt x="5462" y="10972"/>
                  <a:pt x="5683" y="11470"/>
                  <a:pt x="5740" y="12075"/>
                </a:cubicBezTo>
                <a:cubicBezTo>
                  <a:pt x="5740" y="12185"/>
                  <a:pt x="5850" y="12295"/>
                  <a:pt x="5961" y="12295"/>
                </a:cubicBezTo>
                <a:lnTo>
                  <a:pt x="6014" y="12295"/>
                </a:lnTo>
                <a:cubicBezTo>
                  <a:pt x="6124" y="12295"/>
                  <a:pt x="6234" y="12185"/>
                  <a:pt x="6234" y="12022"/>
                </a:cubicBezTo>
                <a:cubicBezTo>
                  <a:pt x="6181" y="11360"/>
                  <a:pt x="5903" y="10698"/>
                  <a:pt x="5409" y="10200"/>
                </a:cubicBezTo>
                <a:cubicBezTo>
                  <a:pt x="5354" y="10145"/>
                  <a:pt x="5285" y="10117"/>
                  <a:pt x="5215" y="10117"/>
                </a:cubicBezTo>
                <a:close/>
                <a:moveTo>
                  <a:pt x="16251" y="10117"/>
                </a:moveTo>
                <a:cubicBezTo>
                  <a:pt x="16189" y="10117"/>
                  <a:pt x="16134" y="10145"/>
                  <a:pt x="16108" y="10200"/>
                </a:cubicBezTo>
                <a:cubicBezTo>
                  <a:pt x="15997" y="10310"/>
                  <a:pt x="15997" y="10478"/>
                  <a:pt x="16108" y="10588"/>
                </a:cubicBezTo>
                <a:cubicBezTo>
                  <a:pt x="16491" y="10972"/>
                  <a:pt x="16712" y="11470"/>
                  <a:pt x="16769" y="12075"/>
                </a:cubicBezTo>
                <a:cubicBezTo>
                  <a:pt x="16769" y="12185"/>
                  <a:pt x="16880" y="12295"/>
                  <a:pt x="17043" y="12295"/>
                </a:cubicBezTo>
                <a:cubicBezTo>
                  <a:pt x="17153" y="12295"/>
                  <a:pt x="17263" y="12185"/>
                  <a:pt x="17263" y="12022"/>
                </a:cubicBezTo>
                <a:cubicBezTo>
                  <a:pt x="17263" y="11360"/>
                  <a:pt x="16932" y="10698"/>
                  <a:pt x="16438" y="10200"/>
                </a:cubicBezTo>
                <a:cubicBezTo>
                  <a:pt x="16383" y="10145"/>
                  <a:pt x="16314" y="10117"/>
                  <a:pt x="16251" y="10117"/>
                </a:cubicBezTo>
                <a:close/>
                <a:moveTo>
                  <a:pt x="3477" y="11964"/>
                </a:moveTo>
                <a:cubicBezTo>
                  <a:pt x="3698" y="11964"/>
                  <a:pt x="3918" y="12185"/>
                  <a:pt x="3918" y="12406"/>
                </a:cubicBezTo>
                <a:cubicBezTo>
                  <a:pt x="3918" y="12626"/>
                  <a:pt x="3698" y="12847"/>
                  <a:pt x="3477" y="12847"/>
                </a:cubicBezTo>
                <a:cubicBezTo>
                  <a:pt x="3477" y="12847"/>
                  <a:pt x="3424" y="12847"/>
                  <a:pt x="3424" y="12794"/>
                </a:cubicBezTo>
                <a:cubicBezTo>
                  <a:pt x="3203" y="12794"/>
                  <a:pt x="3093" y="12626"/>
                  <a:pt x="3093" y="12406"/>
                </a:cubicBezTo>
                <a:cubicBezTo>
                  <a:pt x="3093" y="12185"/>
                  <a:pt x="3256" y="11964"/>
                  <a:pt x="3477" y="11964"/>
                </a:cubicBezTo>
                <a:close/>
                <a:moveTo>
                  <a:pt x="14506" y="11964"/>
                </a:moveTo>
                <a:cubicBezTo>
                  <a:pt x="14784" y="11964"/>
                  <a:pt x="14947" y="12185"/>
                  <a:pt x="14947" y="12406"/>
                </a:cubicBezTo>
                <a:cubicBezTo>
                  <a:pt x="14947" y="12626"/>
                  <a:pt x="14784" y="12794"/>
                  <a:pt x="14616" y="12794"/>
                </a:cubicBezTo>
                <a:cubicBezTo>
                  <a:pt x="14563" y="12847"/>
                  <a:pt x="14563" y="12847"/>
                  <a:pt x="14506" y="12847"/>
                </a:cubicBezTo>
                <a:cubicBezTo>
                  <a:pt x="14286" y="12847"/>
                  <a:pt x="14122" y="12626"/>
                  <a:pt x="14122" y="12406"/>
                </a:cubicBezTo>
                <a:cubicBezTo>
                  <a:pt x="14122" y="12185"/>
                  <a:pt x="14286" y="11964"/>
                  <a:pt x="14506" y="11964"/>
                </a:cubicBezTo>
                <a:close/>
                <a:moveTo>
                  <a:pt x="2595" y="12736"/>
                </a:moveTo>
                <a:cubicBezTo>
                  <a:pt x="2652" y="12904"/>
                  <a:pt x="2762" y="13067"/>
                  <a:pt x="2926" y="13178"/>
                </a:cubicBezTo>
                <a:cubicBezTo>
                  <a:pt x="2705" y="13345"/>
                  <a:pt x="2484" y="13508"/>
                  <a:pt x="2211" y="13676"/>
                </a:cubicBezTo>
                <a:cubicBezTo>
                  <a:pt x="1592" y="14030"/>
                  <a:pt x="1114" y="14134"/>
                  <a:pt x="893" y="14134"/>
                </a:cubicBezTo>
                <a:cubicBezTo>
                  <a:pt x="838" y="14134"/>
                  <a:pt x="799" y="14128"/>
                  <a:pt x="777" y="14117"/>
                </a:cubicBezTo>
                <a:cubicBezTo>
                  <a:pt x="777" y="14007"/>
                  <a:pt x="1051" y="13508"/>
                  <a:pt x="1823" y="13067"/>
                </a:cubicBezTo>
                <a:cubicBezTo>
                  <a:pt x="2101" y="12904"/>
                  <a:pt x="2374" y="12794"/>
                  <a:pt x="2595" y="12736"/>
                </a:cubicBezTo>
                <a:close/>
                <a:moveTo>
                  <a:pt x="4359" y="12736"/>
                </a:moveTo>
                <a:cubicBezTo>
                  <a:pt x="4637" y="12794"/>
                  <a:pt x="4858" y="12904"/>
                  <a:pt x="5131" y="13067"/>
                </a:cubicBezTo>
                <a:cubicBezTo>
                  <a:pt x="5903" y="13508"/>
                  <a:pt x="6234" y="14007"/>
                  <a:pt x="6234" y="14117"/>
                </a:cubicBezTo>
                <a:cubicBezTo>
                  <a:pt x="6212" y="14128"/>
                  <a:pt x="6173" y="14134"/>
                  <a:pt x="6119" y="14134"/>
                </a:cubicBezTo>
                <a:cubicBezTo>
                  <a:pt x="5897" y="14134"/>
                  <a:pt x="5420" y="14030"/>
                  <a:pt x="4801" y="13676"/>
                </a:cubicBezTo>
                <a:cubicBezTo>
                  <a:pt x="4470" y="13508"/>
                  <a:pt x="4249" y="13345"/>
                  <a:pt x="4028" y="13125"/>
                </a:cubicBezTo>
                <a:cubicBezTo>
                  <a:pt x="4196" y="13067"/>
                  <a:pt x="4306" y="12904"/>
                  <a:pt x="4359" y="12736"/>
                </a:cubicBezTo>
                <a:close/>
                <a:moveTo>
                  <a:pt x="13624" y="12736"/>
                </a:moveTo>
                <a:cubicBezTo>
                  <a:pt x="13734" y="12904"/>
                  <a:pt x="13844" y="13067"/>
                  <a:pt x="13955" y="13125"/>
                </a:cubicBezTo>
                <a:cubicBezTo>
                  <a:pt x="13791" y="13345"/>
                  <a:pt x="13513" y="13508"/>
                  <a:pt x="13240" y="13676"/>
                </a:cubicBezTo>
                <a:cubicBezTo>
                  <a:pt x="12621" y="14030"/>
                  <a:pt x="12143" y="14134"/>
                  <a:pt x="11922" y="14134"/>
                </a:cubicBezTo>
                <a:cubicBezTo>
                  <a:pt x="11867" y="14134"/>
                  <a:pt x="11828" y="14128"/>
                  <a:pt x="11806" y="14117"/>
                </a:cubicBezTo>
                <a:cubicBezTo>
                  <a:pt x="11806" y="14007"/>
                  <a:pt x="12080" y="13508"/>
                  <a:pt x="12852" y="13067"/>
                </a:cubicBezTo>
                <a:cubicBezTo>
                  <a:pt x="13130" y="12904"/>
                  <a:pt x="13403" y="12794"/>
                  <a:pt x="13624" y="12736"/>
                </a:cubicBezTo>
                <a:close/>
                <a:moveTo>
                  <a:pt x="15388" y="12736"/>
                </a:moveTo>
                <a:cubicBezTo>
                  <a:pt x="15666" y="12794"/>
                  <a:pt x="15940" y="12904"/>
                  <a:pt x="16160" y="13067"/>
                </a:cubicBezTo>
                <a:cubicBezTo>
                  <a:pt x="16932" y="13508"/>
                  <a:pt x="17263" y="14007"/>
                  <a:pt x="17263" y="14117"/>
                </a:cubicBezTo>
                <a:cubicBezTo>
                  <a:pt x="17242" y="14128"/>
                  <a:pt x="17202" y="14134"/>
                  <a:pt x="17148" y="14134"/>
                </a:cubicBezTo>
                <a:cubicBezTo>
                  <a:pt x="16926" y="14134"/>
                  <a:pt x="16449" y="14030"/>
                  <a:pt x="15830" y="13676"/>
                </a:cubicBezTo>
                <a:cubicBezTo>
                  <a:pt x="15556" y="13508"/>
                  <a:pt x="15278" y="13345"/>
                  <a:pt x="15115" y="13178"/>
                </a:cubicBezTo>
                <a:cubicBezTo>
                  <a:pt x="15225" y="13067"/>
                  <a:pt x="15335" y="12904"/>
                  <a:pt x="15388" y="12736"/>
                </a:cubicBezTo>
                <a:close/>
                <a:moveTo>
                  <a:pt x="3477" y="8876"/>
                </a:moveTo>
                <a:cubicBezTo>
                  <a:pt x="2873" y="8876"/>
                  <a:pt x="2595" y="9869"/>
                  <a:pt x="2595" y="10809"/>
                </a:cubicBezTo>
                <a:cubicBezTo>
                  <a:pt x="2595" y="11192"/>
                  <a:pt x="2652" y="11581"/>
                  <a:pt x="2705" y="11854"/>
                </a:cubicBezTo>
                <a:cubicBezTo>
                  <a:pt x="2652" y="11964"/>
                  <a:pt x="2595" y="12075"/>
                  <a:pt x="2595" y="12185"/>
                </a:cubicBezTo>
                <a:cubicBezTo>
                  <a:pt x="2264" y="12295"/>
                  <a:pt x="1933" y="12406"/>
                  <a:pt x="1549" y="12626"/>
                </a:cubicBezTo>
                <a:cubicBezTo>
                  <a:pt x="777" y="13125"/>
                  <a:pt x="1" y="13839"/>
                  <a:pt x="336" y="14338"/>
                </a:cubicBezTo>
                <a:cubicBezTo>
                  <a:pt x="389" y="14501"/>
                  <a:pt x="557" y="14669"/>
                  <a:pt x="940" y="14669"/>
                </a:cubicBezTo>
                <a:cubicBezTo>
                  <a:pt x="998" y="14669"/>
                  <a:pt x="1108" y="14611"/>
                  <a:pt x="1218" y="14611"/>
                </a:cubicBezTo>
                <a:cubicBezTo>
                  <a:pt x="1602" y="14558"/>
                  <a:pt x="2043" y="14391"/>
                  <a:pt x="2431" y="14117"/>
                </a:cubicBezTo>
                <a:cubicBezTo>
                  <a:pt x="2873" y="13897"/>
                  <a:pt x="3203" y="13619"/>
                  <a:pt x="3424" y="13345"/>
                </a:cubicBezTo>
                <a:lnTo>
                  <a:pt x="3534" y="13345"/>
                </a:lnTo>
                <a:cubicBezTo>
                  <a:pt x="3755" y="13619"/>
                  <a:pt x="4139" y="13897"/>
                  <a:pt x="4527" y="14117"/>
                </a:cubicBezTo>
                <a:cubicBezTo>
                  <a:pt x="4968" y="14391"/>
                  <a:pt x="5352" y="14558"/>
                  <a:pt x="5740" y="14611"/>
                </a:cubicBezTo>
                <a:cubicBezTo>
                  <a:pt x="5850" y="14611"/>
                  <a:pt x="5961" y="14669"/>
                  <a:pt x="6071" y="14669"/>
                </a:cubicBezTo>
                <a:cubicBezTo>
                  <a:pt x="6402" y="14669"/>
                  <a:pt x="6565" y="14501"/>
                  <a:pt x="6675" y="14338"/>
                </a:cubicBezTo>
                <a:cubicBezTo>
                  <a:pt x="6953" y="13839"/>
                  <a:pt x="6234" y="13125"/>
                  <a:pt x="5409" y="12626"/>
                </a:cubicBezTo>
                <a:cubicBezTo>
                  <a:pt x="5078" y="12406"/>
                  <a:pt x="4690" y="12295"/>
                  <a:pt x="4417" y="12185"/>
                </a:cubicBezTo>
                <a:lnTo>
                  <a:pt x="4249" y="11854"/>
                </a:lnTo>
                <a:cubicBezTo>
                  <a:pt x="4306" y="11581"/>
                  <a:pt x="4359" y="11192"/>
                  <a:pt x="4359" y="10809"/>
                </a:cubicBezTo>
                <a:cubicBezTo>
                  <a:pt x="4359" y="9869"/>
                  <a:pt x="4086" y="8876"/>
                  <a:pt x="3477" y="8876"/>
                </a:cubicBezTo>
                <a:close/>
                <a:moveTo>
                  <a:pt x="14506" y="8876"/>
                </a:moveTo>
                <a:cubicBezTo>
                  <a:pt x="13955" y="8876"/>
                  <a:pt x="13681" y="9869"/>
                  <a:pt x="13681" y="10809"/>
                </a:cubicBezTo>
                <a:cubicBezTo>
                  <a:pt x="13681" y="11192"/>
                  <a:pt x="13681" y="11581"/>
                  <a:pt x="13791" y="11854"/>
                </a:cubicBezTo>
                <a:cubicBezTo>
                  <a:pt x="13681" y="11964"/>
                  <a:pt x="13624" y="12075"/>
                  <a:pt x="13624" y="12185"/>
                </a:cubicBezTo>
                <a:cubicBezTo>
                  <a:pt x="13293" y="12295"/>
                  <a:pt x="12962" y="12406"/>
                  <a:pt x="12631" y="12626"/>
                </a:cubicBezTo>
                <a:cubicBezTo>
                  <a:pt x="11806" y="13125"/>
                  <a:pt x="11034" y="13839"/>
                  <a:pt x="11365" y="14338"/>
                </a:cubicBezTo>
                <a:cubicBezTo>
                  <a:pt x="11418" y="14501"/>
                  <a:pt x="11586" y="14669"/>
                  <a:pt x="11969" y="14669"/>
                </a:cubicBezTo>
                <a:cubicBezTo>
                  <a:pt x="12080" y="14669"/>
                  <a:pt x="12137" y="14611"/>
                  <a:pt x="12247" y="14611"/>
                </a:cubicBezTo>
                <a:cubicBezTo>
                  <a:pt x="12631" y="14558"/>
                  <a:pt x="13072" y="14391"/>
                  <a:pt x="13513" y="14117"/>
                </a:cubicBezTo>
                <a:cubicBezTo>
                  <a:pt x="13902" y="13897"/>
                  <a:pt x="14233" y="13619"/>
                  <a:pt x="14506" y="13345"/>
                </a:cubicBezTo>
                <a:lnTo>
                  <a:pt x="14563" y="13345"/>
                </a:lnTo>
                <a:cubicBezTo>
                  <a:pt x="14784" y="13619"/>
                  <a:pt x="15168" y="13897"/>
                  <a:pt x="15556" y="14117"/>
                </a:cubicBezTo>
                <a:cubicBezTo>
                  <a:pt x="15997" y="14391"/>
                  <a:pt x="16438" y="14558"/>
                  <a:pt x="16769" y="14611"/>
                </a:cubicBezTo>
                <a:cubicBezTo>
                  <a:pt x="16880" y="14611"/>
                  <a:pt x="16990" y="14669"/>
                  <a:pt x="17100" y="14669"/>
                </a:cubicBezTo>
                <a:cubicBezTo>
                  <a:pt x="17484" y="14669"/>
                  <a:pt x="17652" y="14501"/>
                  <a:pt x="17705" y="14338"/>
                </a:cubicBezTo>
                <a:cubicBezTo>
                  <a:pt x="17982" y="13839"/>
                  <a:pt x="17263" y="13125"/>
                  <a:pt x="16438" y="12626"/>
                </a:cubicBezTo>
                <a:cubicBezTo>
                  <a:pt x="16108" y="12406"/>
                  <a:pt x="15777" y="12295"/>
                  <a:pt x="15446" y="12185"/>
                </a:cubicBezTo>
                <a:lnTo>
                  <a:pt x="15278" y="11854"/>
                </a:lnTo>
                <a:cubicBezTo>
                  <a:pt x="15335" y="11581"/>
                  <a:pt x="15388" y="11192"/>
                  <a:pt x="15388" y="10809"/>
                </a:cubicBezTo>
                <a:cubicBezTo>
                  <a:pt x="15388" y="9869"/>
                  <a:pt x="15115" y="8876"/>
                  <a:pt x="14506" y="8876"/>
                </a:cubicBezTo>
                <a:close/>
                <a:moveTo>
                  <a:pt x="2238" y="14855"/>
                </a:moveTo>
                <a:cubicBezTo>
                  <a:pt x="2158" y="14855"/>
                  <a:pt x="2079" y="14894"/>
                  <a:pt x="2043" y="15000"/>
                </a:cubicBezTo>
                <a:cubicBezTo>
                  <a:pt x="1990" y="15110"/>
                  <a:pt x="2043" y="15273"/>
                  <a:pt x="2154" y="15330"/>
                </a:cubicBezTo>
                <a:cubicBezTo>
                  <a:pt x="2542" y="15551"/>
                  <a:pt x="3036" y="15661"/>
                  <a:pt x="3477" y="15661"/>
                </a:cubicBezTo>
                <a:cubicBezTo>
                  <a:pt x="3976" y="15661"/>
                  <a:pt x="4417" y="15551"/>
                  <a:pt x="4801" y="15330"/>
                </a:cubicBezTo>
                <a:cubicBezTo>
                  <a:pt x="4911" y="15273"/>
                  <a:pt x="4968" y="15110"/>
                  <a:pt x="4911" y="15000"/>
                </a:cubicBezTo>
                <a:cubicBezTo>
                  <a:pt x="4872" y="14919"/>
                  <a:pt x="4772" y="14867"/>
                  <a:pt x="4678" y="14867"/>
                </a:cubicBezTo>
                <a:cubicBezTo>
                  <a:pt x="4644" y="14867"/>
                  <a:pt x="4610" y="14874"/>
                  <a:pt x="4580" y="14889"/>
                </a:cubicBezTo>
                <a:cubicBezTo>
                  <a:pt x="4249" y="15053"/>
                  <a:pt x="3865" y="15163"/>
                  <a:pt x="3477" y="15163"/>
                </a:cubicBezTo>
                <a:cubicBezTo>
                  <a:pt x="3093" y="15163"/>
                  <a:pt x="2705" y="15053"/>
                  <a:pt x="2374" y="14889"/>
                </a:cubicBezTo>
                <a:cubicBezTo>
                  <a:pt x="2333" y="14868"/>
                  <a:pt x="2285" y="14855"/>
                  <a:pt x="2238" y="14855"/>
                </a:cubicBezTo>
                <a:close/>
                <a:moveTo>
                  <a:pt x="13295" y="14855"/>
                </a:moveTo>
                <a:cubicBezTo>
                  <a:pt x="13211" y="14855"/>
                  <a:pt x="13142" y="14894"/>
                  <a:pt x="13072" y="15000"/>
                </a:cubicBezTo>
                <a:cubicBezTo>
                  <a:pt x="13019" y="15110"/>
                  <a:pt x="13072" y="15273"/>
                  <a:pt x="13183" y="15330"/>
                </a:cubicBezTo>
                <a:cubicBezTo>
                  <a:pt x="13571" y="15551"/>
                  <a:pt x="14065" y="15661"/>
                  <a:pt x="14506" y="15661"/>
                </a:cubicBezTo>
                <a:cubicBezTo>
                  <a:pt x="15005" y="15661"/>
                  <a:pt x="15446" y="15551"/>
                  <a:pt x="15830" y="15330"/>
                </a:cubicBezTo>
                <a:cubicBezTo>
                  <a:pt x="15997" y="15273"/>
                  <a:pt x="16050" y="15110"/>
                  <a:pt x="15940" y="15000"/>
                </a:cubicBezTo>
                <a:cubicBezTo>
                  <a:pt x="15901" y="14919"/>
                  <a:pt x="15801" y="14867"/>
                  <a:pt x="15707" y="14867"/>
                </a:cubicBezTo>
                <a:cubicBezTo>
                  <a:pt x="15673" y="14867"/>
                  <a:pt x="15639" y="14874"/>
                  <a:pt x="15609" y="14889"/>
                </a:cubicBezTo>
                <a:cubicBezTo>
                  <a:pt x="15278" y="15053"/>
                  <a:pt x="14894" y="15163"/>
                  <a:pt x="14506" y="15163"/>
                </a:cubicBezTo>
                <a:cubicBezTo>
                  <a:pt x="14122" y="15163"/>
                  <a:pt x="13791" y="15053"/>
                  <a:pt x="13461" y="14889"/>
                </a:cubicBezTo>
                <a:cubicBezTo>
                  <a:pt x="13399" y="14868"/>
                  <a:pt x="13345" y="14855"/>
                  <a:pt x="13295" y="14855"/>
                </a:cubicBezTo>
                <a:close/>
                <a:moveTo>
                  <a:pt x="9931" y="15000"/>
                </a:moveTo>
                <a:lnTo>
                  <a:pt x="11859" y="16376"/>
                </a:lnTo>
                <a:cubicBezTo>
                  <a:pt x="11916" y="16376"/>
                  <a:pt x="11916" y="16433"/>
                  <a:pt x="11916" y="16433"/>
                </a:cubicBezTo>
                <a:lnTo>
                  <a:pt x="11916" y="16928"/>
                </a:lnTo>
                <a:cubicBezTo>
                  <a:pt x="11916" y="16985"/>
                  <a:pt x="11859" y="16985"/>
                  <a:pt x="11806" y="16985"/>
                </a:cubicBezTo>
                <a:lnTo>
                  <a:pt x="6181" y="16985"/>
                </a:lnTo>
                <a:cubicBezTo>
                  <a:pt x="6181" y="16985"/>
                  <a:pt x="6124" y="16985"/>
                  <a:pt x="6124" y="16928"/>
                </a:cubicBezTo>
                <a:lnTo>
                  <a:pt x="6124" y="16433"/>
                </a:lnTo>
                <a:lnTo>
                  <a:pt x="6124" y="16376"/>
                </a:lnTo>
                <a:lnTo>
                  <a:pt x="8056" y="15000"/>
                </a:lnTo>
                <a:close/>
                <a:moveTo>
                  <a:pt x="5740" y="0"/>
                </a:moveTo>
                <a:cubicBezTo>
                  <a:pt x="5573" y="0"/>
                  <a:pt x="5409" y="110"/>
                  <a:pt x="5352" y="221"/>
                </a:cubicBezTo>
                <a:cubicBezTo>
                  <a:pt x="5299" y="384"/>
                  <a:pt x="5299" y="552"/>
                  <a:pt x="5409" y="715"/>
                </a:cubicBezTo>
                <a:lnTo>
                  <a:pt x="7505" y="3750"/>
                </a:lnTo>
                <a:lnTo>
                  <a:pt x="6234" y="3750"/>
                </a:lnTo>
                <a:lnTo>
                  <a:pt x="6234" y="3141"/>
                </a:lnTo>
                <a:cubicBezTo>
                  <a:pt x="6234" y="2978"/>
                  <a:pt x="6124" y="2868"/>
                  <a:pt x="5961" y="2868"/>
                </a:cubicBezTo>
                <a:cubicBezTo>
                  <a:pt x="5793" y="2868"/>
                  <a:pt x="5683" y="2978"/>
                  <a:pt x="5683" y="3141"/>
                </a:cubicBezTo>
                <a:lnTo>
                  <a:pt x="5683" y="3803"/>
                </a:lnTo>
                <a:cubicBezTo>
                  <a:pt x="5683" y="4081"/>
                  <a:pt x="5903" y="4244"/>
                  <a:pt x="6181" y="4244"/>
                </a:cubicBezTo>
                <a:lnTo>
                  <a:pt x="7725" y="4244"/>
                </a:lnTo>
                <a:lnTo>
                  <a:pt x="7725" y="5237"/>
                </a:lnTo>
                <a:cubicBezTo>
                  <a:pt x="7337" y="5073"/>
                  <a:pt x="6953" y="4853"/>
                  <a:pt x="6181" y="4853"/>
                </a:cubicBezTo>
                <a:cubicBezTo>
                  <a:pt x="5409" y="4853"/>
                  <a:pt x="5021" y="5073"/>
                  <a:pt x="4637" y="5237"/>
                </a:cubicBezTo>
                <a:cubicBezTo>
                  <a:pt x="4306" y="5404"/>
                  <a:pt x="3976" y="5568"/>
                  <a:pt x="3314" y="5568"/>
                </a:cubicBezTo>
                <a:cubicBezTo>
                  <a:pt x="2705" y="5568"/>
                  <a:pt x="2374" y="5404"/>
                  <a:pt x="2043" y="5237"/>
                </a:cubicBezTo>
                <a:cubicBezTo>
                  <a:pt x="1659" y="5073"/>
                  <a:pt x="1271" y="4853"/>
                  <a:pt x="499" y="4853"/>
                </a:cubicBezTo>
                <a:cubicBezTo>
                  <a:pt x="336" y="4853"/>
                  <a:pt x="226" y="4963"/>
                  <a:pt x="226" y="5126"/>
                </a:cubicBezTo>
                <a:cubicBezTo>
                  <a:pt x="226" y="5294"/>
                  <a:pt x="336" y="5404"/>
                  <a:pt x="499" y="5404"/>
                </a:cubicBezTo>
                <a:cubicBezTo>
                  <a:pt x="1161" y="5404"/>
                  <a:pt x="1492" y="5515"/>
                  <a:pt x="1823" y="5678"/>
                </a:cubicBezTo>
                <a:cubicBezTo>
                  <a:pt x="2154" y="5898"/>
                  <a:pt x="2595" y="6066"/>
                  <a:pt x="3314" y="6066"/>
                </a:cubicBezTo>
                <a:cubicBezTo>
                  <a:pt x="4086" y="6066"/>
                  <a:pt x="4527" y="5898"/>
                  <a:pt x="4858" y="5678"/>
                </a:cubicBezTo>
                <a:cubicBezTo>
                  <a:pt x="5189" y="5515"/>
                  <a:pt x="5520" y="5404"/>
                  <a:pt x="6181" y="5404"/>
                </a:cubicBezTo>
                <a:cubicBezTo>
                  <a:pt x="6843" y="5404"/>
                  <a:pt x="7117" y="5515"/>
                  <a:pt x="7505" y="5678"/>
                </a:cubicBezTo>
                <a:cubicBezTo>
                  <a:pt x="7558" y="5735"/>
                  <a:pt x="7668" y="5788"/>
                  <a:pt x="7725" y="5846"/>
                </a:cubicBezTo>
                <a:lnTo>
                  <a:pt x="7725" y="14611"/>
                </a:lnTo>
                <a:lnTo>
                  <a:pt x="5850" y="15935"/>
                </a:lnTo>
                <a:cubicBezTo>
                  <a:pt x="5683" y="16045"/>
                  <a:pt x="5630" y="16266"/>
                  <a:pt x="5630" y="16433"/>
                </a:cubicBezTo>
                <a:lnTo>
                  <a:pt x="5630" y="16928"/>
                </a:lnTo>
                <a:cubicBezTo>
                  <a:pt x="5630" y="17258"/>
                  <a:pt x="5850" y="17536"/>
                  <a:pt x="6181" y="17536"/>
                </a:cubicBezTo>
                <a:lnTo>
                  <a:pt x="11806" y="17536"/>
                </a:lnTo>
                <a:cubicBezTo>
                  <a:pt x="12137" y="17536"/>
                  <a:pt x="12411" y="17258"/>
                  <a:pt x="12411" y="16928"/>
                </a:cubicBezTo>
                <a:lnTo>
                  <a:pt x="12411" y="16433"/>
                </a:lnTo>
                <a:cubicBezTo>
                  <a:pt x="12411" y="16266"/>
                  <a:pt x="12300" y="16045"/>
                  <a:pt x="12190" y="15935"/>
                </a:cubicBezTo>
                <a:lnTo>
                  <a:pt x="10262" y="14611"/>
                </a:lnTo>
                <a:lnTo>
                  <a:pt x="10262" y="13456"/>
                </a:lnTo>
                <a:cubicBezTo>
                  <a:pt x="10262" y="13288"/>
                  <a:pt x="10152" y="13178"/>
                  <a:pt x="10042" y="13178"/>
                </a:cubicBezTo>
                <a:cubicBezTo>
                  <a:pt x="9874" y="13178"/>
                  <a:pt x="9764" y="13288"/>
                  <a:pt x="9764" y="13456"/>
                </a:cubicBezTo>
                <a:lnTo>
                  <a:pt x="9764" y="14448"/>
                </a:lnTo>
                <a:lnTo>
                  <a:pt x="8277" y="14448"/>
                </a:lnTo>
                <a:lnTo>
                  <a:pt x="8277" y="6009"/>
                </a:lnTo>
                <a:cubicBezTo>
                  <a:pt x="8440" y="6066"/>
                  <a:pt x="8718" y="6066"/>
                  <a:pt x="8992" y="6066"/>
                </a:cubicBezTo>
                <a:cubicBezTo>
                  <a:pt x="9322" y="6066"/>
                  <a:pt x="9543" y="6066"/>
                  <a:pt x="9764" y="6009"/>
                </a:cubicBezTo>
                <a:lnTo>
                  <a:pt x="9764" y="12406"/>
                </a:lnTo>
                <a:cubicBezTo>
                  <a:pt x="9764" y="12573"/>
                  <a:pt x="9874" y="12684"/>
                  <a:pt x="10042" y="12684"/>
                </a:cubicBezTo>
                <a:cubicBezTo>
                  <a:pt x="10152" y="12684"/>
                  <a:pt x="10262" y="12573"/>
                  <a:pt x="10262" y="12406"/>
                </a:cubicBezTo>
                <a:lnTo>
                  <a:pt x="10262" y="5846"/>
                </a:lnTo>
                <a:cubicBezTo>
                  <a:pt x="10372" y="5788"/>
                  <a:pt x="10483" y="5735"/>
                  <a:pt x="10536" y="5678"/>
                </a:cubicBezTo>
                <a:cubicBezTo>
                  <a:pt x="10866" y="5515"/>
                  <a:pt x="11197" y="5404"/>
                  <a:pt x="11859" y="5404"/>
                </a:cubicBezTo>
                <a:cubicBezTo>
                  <a:pt x="12468" y="5404"/>
                  <a:pt x="12799" y="5515"/>
                  <a:pt x="13130" y="5678"/>
                </a:cubicBezTo>
                <a:cubicBezTo>
                  <a:pt x="13513" y="5898"/>
                  <a:pt x="13902" y="6066"/>
                  <a:pt x="14674" y="6066"/>
                </a:cubicBezTo>
                <a:cubicBezTo>
                  <a:pt x="15446" y="6066"/>
                  <a:pt x="15830" y="5898"/>
                  <a:pt x="16218" y="5678"/>
                </a:cubicBezTo>
                <a:cubicBezTo>
                  <a:pt x="16549" y="5515"/>
                  <a:pt x="16880" y="5404"/>
                  <a:pt x="17541" y="5404"/>
                </a:cubicBezTo>
                <a:cubicBezTo>
                  <a:pt x="17652" y="5404"/>
                  <a:pt x="17762" y="5294"/>
                  <a:pt x="17762" y="5126"/>
                </a:cubicBezTo>
                <a:cubicBezTo>
                  <a:pt x="17762" y="4963"/>
                  <a:pt x="17652" y="4853"/>
                  <a:pt x="17541" y="4853"/>
                </a:cubicBezTo>
                <a:cubicBezTo>
                  <a:pt x="16769" y="4853"/>
                  <a:pt x="16328" y="5073"/>
                  <a:pt x="15997" y="5237"/>
                </a:cubicBezTo>
                <a:cubicBezTo>
                  <a:pt x="15666" y="5404"/>
                  <a:pt x="15335" y="5568"/>
                  <a:pt x="14674" y="5568"/>
                </a:cubicBezTo>
                <a:cubicBezTo>
                  <a:pt x="14012" y="5568"/>
                  <a:pt x="13734" y="5404"/>
                  <a:pt x="13350" y="5237"/>
                </a:cubicBezTo>
                <a:cubicBezTo>
                  <a:pt x="13019" y="5073"/>
                  <a:pt x="12631" y="4853"/>
                  <a:pt x="11859" y="4853"/>
                </a:cubicBezTo>
                <a:cubicBezTo>
                  <a:pt x="11034" y="4853"/>
                  <a:pt x="10646" y="5073"/>
                  <a:pt x="10262" y="5237"/>
                </a:cubicBezTo>
                <a:lnTo>
                  <a:pt x="10262" y="4244"/>
                </a:lnTo>
                <a:lnTo>
                  <a:pt x="11859" y="4244"/>
                </a:lnTo>
                <a:cubicBezTo>
                  <a:pt x="12080" y="4244"/>
                  <a:pt x="12300" y="4081"/>
                  <a:pt x="12300" y="3803"/>
                </a:cubicBezTo>
                <a:lnTo>
                  <a:pt x="12300" y="3141"/>
                </a:lnTo>
                <a:cubicBezTo>
                  <a:pt x="12300" y="2978"/>
                  <a:pt x="12190" y="2868"/>
                  <a:pt x="12080" y="2868"/>
                </a:cubicBezTo>
                <a:cubicBezTo>
                  <a:pt x="11916" y="2868"/>
                  <a:pt x="11806" y="2978"/>
                  <a:pt x="11806" y="3141"/>
                </a:cubicBezTo>
                <a:lnTo>
                  <a:pt x="11806" y="3750"/>
                </a:lnTo>
                <a:lnTo>
                  <a:pt x="10536" y="3750"/>
                </a:lnTo>
                <a:lnTo>
                  <a:pt x="12631" y="715"/>
                </a:lnTo>
                <a:cubicBezTo>
                  <a:pt x="12741" y="552"/>
                  <a:pt x="12741" y="384"/>
                  <a:pt x="12688" y="221"/>
                </a:cubicBezTo>
                <a:cubicBezTo>
                  <a:pt x="12578" y="110"/>
                  <a:pt x="12411" y="0"/>
                  <a:pt x="122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48"/>
          <p:cNvSpPr/>
          <p:nvPr/>
        </p:nvSpPr>
        <p:spPr>
          <a:xfrm>
            <a:off x="3530115" y="1450138"/>
            <a:ext cx="312420" cy="365755"/>
          </a:xfrm>
          <a:custGeom>
            <a:avLst/>
            <a:gdLst/>
            <a:ahLst/>
            <a:cxnLst/>
            <a:rect l="l" t="t" r="r" b="b"/>
            <a:pathLst>
              <a:path w="15111" h="17538" extrusionOk="0">
                <a:moveTo>
                  <a:pt x="7554" y="1"/>
                </a:moveTo>
                <a:cubicBezTo>
                  <a:pt x="7390" y="1"/>
                  <a:pt x="7280" y="111"/>
                  <a:pt x="7280" y="279"/>
                </a:cubicBezTo>
                <a:lnTo>
                  <a:pt x="7280" y="1492"/>
                </a:lnTo>
                <a:cubicBezTo>
                  <a:pt x="7280" y="1655"/>
                  <a:pt x="7390" y="1766"/>
                  <a:pt x="7554" y="1766"/>
                </a:cubicBezTo>
                <a:cubicBezTo>
                  <a:pt x="7721" y="1766"/>
                  <a:pt x="7831" y="1655"/>
                  <a:pt x="7831" y="1492"/>
                </a:cubicBezTo>
                <a:lnTo>
                  <a:pt x="7831" y="279"/>
                </a:lnTo>
                <a:cubicBezTo>
                  <a:pt x="7831" y="111"/>
                  <a:pt x="7721" y="1"/>
                  <a:pt x="7554" y="1"/>
                </a:cubicBezTo>
                <a:close/>
                <a:moveTo>
                  <a:pt x="3901" y="973"/>
                </a:moveTo>
                <a:cubicBezTo>
                  <a:pt x="3866" y="973"/>
                  <a:pt x="3833" y="979"/>
                  <a:pt x="3804" y="993"/>
                </a:cubicBezTo>
                <a:cubicBezTo>
                  <a:pt x="3693" y="1104"/>
                  <a:pt x="3640" y="1271"/>
                  <a:pt x="3693" y="1382"/>
                </a:cubicBezTo>
                <a:lnTo>
                  <a:pt x="4302" y="2427"/>
                </a:lnTo>
                <a:cubicBezTo>
                  <a:pt x="4341" y="2508"/>
                  <a:pt x="4441" y="2560"/>
                  <a:pt x="4555" y="2560"/>
                </a:cubicBezTo>
                <a:cubicBezTo>
                  <a:pt x="4598" y="2560"/>
                  <a:pt x="4642" y="2553"/>
                  <a:pt x="4686" y="2538"/>
                </a:cubicBezTo>
                <a:cubicBezTo>
                  <a:pt x="4796" y="2427"/>
                  <a:pt x="4854" y="2317"/>
                  <a:pt x="4743" y="2154"/>
                </a:cubicBezTo>
                <a:lnTo>
                  <a:pt x="4135" y="1104"/>
                </a:lnTo>
                <a:cubicBezTo>
                  <a:pt x="4096" y="1023"/>
                  <a:pt x="3995" y="973"/>
                  <a:pt x="3901" y="973"/>
                </a:cubicBezTo>
                <a:close/>
                <a:moveTo>
                  <a:pt x="11207" y="973"/>
                </a:moveTo>
                <a:cubicBezTo>
                  <a:pt x="11114" y="973"/>
                  <a:pt x="11015" y="1023"/>
                  <a:pt x="10973" y="1104"/>
                </a:cubicBezTo>
                <a:lnTo>
                  <a:pt x="10368" y="2154"/>
                </a:lnTo>
                <a:cubicBezTo>
                  <a:pt x="10311" y="2317"/>
                  <a:pt x="10311" y="2427"/>
                  <a:pt x="10478" y="2538"/>
                </a:cubicBezTo>
                <a:cubicBezTo>
                  <a:pt x="10508" y="2553"/>
                  <a:pt x="10542" y="2560"/>
                  <a:pt x="10576" y="2560"/>
                </a:cubicBezTo>
                <a:cubicBezTo>
                  <a:pt x="10669" y="2560"/>
                  <a:pt x="10767" y="2508"/>
                  <a:pt x="10809" y="2427"/>
                </a:cubicBezTo>
                <a:lnTo>
                  <a:pt x="11414" y="1382"/>
                </a:lnTo>
                <a:cubicBezTo>
                  <a:pt x="11471" y="1271"/>
                  <a:pt x="11471" y="1104"/>
                  <a:pt x="11303" y="993"/>
                </a:cubicBezTo>
                <a:cubicBezTo>
                  <a:pt x="11274" y="979"/>
                  <a:pt x="11241" y="973"/>
                  <a:pt x="11207" y="973"/>
                </a:cubicBezTo>
                <a:close/>
                <a:moveTo>
                  <a:pt x="1235" y="3637"/>
                </a:moveTo>
                <a:cubicBezTo>
                  <a:pt x="1157" y="3637"/>
                  <a:pt x="1082" y="3683"/>
                  <a:pt x="1046" y="3751"/>
                </a:cubicBezTo>
                <a:cubicBezTo>
                  <a:pt x="936" y="3918"/>
                  <a:pt x="993" y="4029"/>
                  <a:pt x="1104" y="4139"/>
                </a:cubicBezTo>
                <a:lnTo>
                  <a:pt x="2207" y="4743"/>
                </a:lnTo>
                <a:cubicBezTo>
                  <a:pt x="2236" y="4759"/>
                  <a:pt x="2270" y="4766"/>
                  <a:pt x="2304" y="4766"/>
                </a:cubicBezTo>
                <a:cubicBezTo>
                  <a:pt x="2397" y="4766"/>
                  <a:pt x="2496" y="4714"/>
                  <a:pt x="2538" y="4633"/>
                </a:cubicBezTo>
                <a:cubicBezTo>
                  <a:pt x="2590" y="4523"/>
                  <a:pt x="2590" y="4360"/>
                  <a:pt x="2427" y="4302"/>
                </a:cubicBezTo>
                <a:lnTo>
                  <a:pt x="1377" y="3698"/>
                </a:lnTo>
                <a:cubicBezTo>
                  <a:pt x="1335" y="3655"/>
                  <a:pt x="1284" y="3637"/>
                  <a:pt x="1235" y="3637"/>
                </a:cubicBezTo>
                <a:close/>
                <a:moveTo>
                  <a:pt x="13873" y="3637"/>
                </a:moveTo>
                <a:cubicBezTo>
                  <a:pt x="13824" y="3637"/>
                  <a:pt x="13772" y="3655"/>
                  <a:pt x="13730" y="3698"/>
                </a:cubicBezTo>
                <a:lnTo>
                  <a:pt x="12684" y="4302"/>
                </a:lnTo>
                <a:cubicBezTo>
                  <a:pt x="12574" y="4360"/>
                  <a:pt x="12517" y="4523"/>
                  <a:pt x="12574" y="4633"/>
                </a:cubicBezTo>
                <a:cubicBezTo>
                  <a:pt x="12613" y="4714"/>
                  <a:pt x="12713" y="4766"/>
                  <a:pt x="12807" y="4766"/>
                </a:cubicBezTo>
                <a:cubicBezTo>
                  <a:pt x="12841" y="4766"/>
                  <a:pt x="12875" y="4759"/>
                  <a:pt x="12905" y="4743"/>
                </a:cubicBezTo>
                <a:lnTo>
                  <a:pt x="14008" y="4139"/>
                </a:lnTo>
                <a:cubicBezTo>
                  <a:pt x="14118" y="4029"/>
                  <a:pt x="14171" y="3918"/>
                  <a:pt x="14061" y="3751"/>
                </a:cubicBezTo>
                <a:cubicBezTo>
                  <a:pt x="14028" y="3683"/>
                  <a:pt x="13952" y="3637"/>
                  <a:pt x="13873" y="3637"/>
                </a:cubicBezTo>
                <a:close/>
                <a:moveTo>
                  <a:pt x="274" y="7280"/>
                </a:moveTo>
                <a:cubicBezTo>
                  <a:pt x="164" y="7280"/>
                  <a:pt x="1" y="7390"/>
                  <a:pt x="1" y="7558"/>
                </a:cubicBezTo>
                <a:cubicBezTo>
                  <a:pt x="1" y="7668"/>
                  <a:pt x="164" y="7779"/>
                  <a:pt x="274" y="7779"/>
                </a:cubicBezTo>
                <a:lnTo>
                  <a:pt x="1488" y="7779"/>
                </a:lnTo>
                <a:cubicBezTo>
                  <a:pt x="1655" y="7779"/>
                  <a:pt x="1765" y="7668"/>
                  <a:pt x="1765" y="7558"/>
                </a:cubicBezTo>
                <a:cubicBezTo>
                  <a:pt x="1765" y="7390"/>
                  <a:pt x="1655" y="7280"/>
                  <a:pt x="1488" y="7280"/>
                </a:cubicBezTo>
                <a:close/>
                <a:moveTo>
                  <a:pt x="13620" y="7280"/>
                </a:moveTo>
                <a:cubicBezTo>
                  <a:pt x="13456" y="7280"/>
                  <a:pt x="13346" y="7390"/>
                  <a:pt x="13346" y="7558"/>
                </a:cubicBezTo>
                <a:cubicBezTo>
                  <a:pt x="13346" y="7668"/>
                  <a:pt x="13456" y="7779"/>
                  <a:pt x="13620" y="7779"/>
                </a:cubicBezTo>
                <a:lnTo>
                  <a:pt x="14833" y="7779"/>
                </a:lnTo>
                <a:cubicBezTo>
                  <a:pt x="15000" y="7779"/>
                  <a:pt x="15111" y="7668"/>
                  <a:pt x="15111" y="7558"/>
                </a:cubicBezTo>
                <a:cubicBezTo>
                  <a:pt x="15111" y="7390"/>
                  <a:pt x="15000" y="7280"/>
                  <a:pt x="14833" y="7280"/>
                </a:cubicBezTo>
                <a:close/>
                <a:moveTo>
                  <a:pt x="7554" y="4580"/>
                </a:moveTo>
                <a:lnTo>
                  <a:pt x="8987" y="6014"/>
                </a:lnTo>
                <a:cubicBezTo>
                  <a:pt x="9428" y="6398"/>
                  <a:pt x="9649" y="6949"/>
                  <a:pt x="9649" y="7558"/>
                </a:cubicBezTo>
                <a:cubicBezTo>
                  <a:pt x="9649" y="8109"/>
                  <a:pt x="9428" y="8661"/>
                  <a:pt x="8987" y="9045"/>
                </a:cubicBezTo>
                <a:lnTo>
                  <a:pt x="7831" y="10258"/>
                </a:lnTo>
                <a:lnTo>
                  <a:pt x="7831" y="9212"/>
                </a:lnTo>
                <a:lnTo>
                  <a:pt x="8383" y="8604"/>
                </a:lnTo>
                <a:cubicBezTo>
                  <a:pt x="8493" y="8493"/>
                  <a:pt x="8493" y="8330"/>
                  <a:pt x="8383" y="8220"/>
                </a:cubicBezTo>
                <a:cubicBezTo>
                  <a:pt x="8354" y="8191"/>
                  <a:pt x="8299" y="8177"/>
                  <a:pt x="8237" y="8177"/>
                </a:cubicBezTo>
                <a:cubicBezTo>
                  <a:pt x="8176" y="8177"/>
                  <a:pt x="8107" y="8191"/>
                  <a:pt x="8052" y="8220"/>
                </a:cubicBezTo>
                <a:lnTo>
                  <a:pt x="7831" y="8493"/>
                </a:lnTo>
                <a:lnTo>
                  <a:pt x="7831" y="8162"/>
                </a:lnTo>
                <a:lnTo>
                  <a:pt x="8383" y="7558"/>
                </a:lnTo>
                <a:cubicBezTo>
                  <a:pt x="8493" y="7501"/>
                  <a:pt x="8493" y="7337"/>
                  <a:pt x="8383" y="7227"/>
                </a:cubicBezTo>
                <a:cubicBezTo>
                  <a:pt x="8354" y="7172"/>
                  <a:pt x="8299" y="7144"/>
                  <a:pt x="8237" y="7144"/>
                </a:cubicBezTo>
                <a:cubicBezTo>
                  <a:pt x="8176" y="7144"/>
                  <a:pt x="8107" y="7172"/>
                  <a:pt x="8052" y="7227"/>
                </a:cubicBezTo>
                <a:lnTo>
                  <a:pt x="7831" y="7448"/>
                </a:lnTo>
                <a:lnTo>
                  <a:pt x="7831" y="6839"/>
                </a:lnTo>
                <a:cubicBezTo>
                  <a:pt x="7831" y="6729"/>
                  <a:pt x="7721" y="6618"/>
                  <a:pt x="7554" y="6618"/>
                </a:cubicBezTo>
                <a:cubicBezTo>
                  <a:pt x="7390" y="6618"/>
                  <a:pt x="7280" y="6729"/>
                  <a:pt x="7280" y="6839"/>
                </a:cubicBezTo>
                <a:lnTo>
                  <a:pt x="7280" y="7779"/>
                </a:lnTo>
                <a:lnTo>
                  <a:pt x="7059" y="7558"/>
                </a:lnTo>
                <a:cubicBezTo>
                  <a:pt x="7004" y="7503"/>
                  <a:pt x="6935" y="7475"/>
                  <a:pt x="6872" y="7475"/>
                </a:cubicBezTo>
                <a:cubicBezTo>
                  <a:pt x="6810" y="7475"/>
                  <a:pt x="6755" y="7503"/>
                  <a:pt x="6729" y="7558"/>
                </a:cubicBezTo>
                <a:cubicBezTo>
                  <a:pt x="6618" y="7668"/>
                  <a:pt x="6618" y="7832"/>
                  <a:pt x="6729" y="7942"/>
                </a:cubicBezTo>
                <a:lnTo>
                  <a:pt x="7280" y="8493"/>
                </a:lnTo>
                <a:lnTo>
                  <a:pt x="7280" y="8824"/>
                </a:lnTo>
                <a:lnTo>
                  <a:pt x="7059" y="8604"/>
                </a:lnTo>
                <a:cubicBezTo>
                  <a:pt x="7004" y="8548"/>
                  <a:pt x="6935" y="8521"/>
                  <a:pt x="6872" y="8521"/>
                </a:cubicBezTo>
                <a:cubicBezTo>
                  <a:pt x="6810" y="8521"/>
                  <a:pt x="6755" y="8548"/>
                  <a:pt x="6729" y="8604"/>
                </a:cubicBezTo>
                <a:cubicBezTo>
                  <a:pt x="6618" y="8714"/>
                  <a:pt x="6618" y="8824"/>
                  <a:pt x="6729" y="8934"/>
                </a:cubicBezTo>
                <a:lnTo>
                  <a:pt x="7280" y="9543"/>
                </a:lnTo>
                <a:lnTo>
                  <a:pt x="7280" y="10258"/>
                </a:lnTo>
                <a:lnTo>
                  <a:pt x="6120" y="9045"/>
                </a:lnTo>
                <a:cubicBezTo>
                  <a:pt x="5679" y="8661"/>
                  <a:pt x="5458" y="8109"/>
                  <a:pt x="5458" y="7558"/>
                </a:cubicBezTo>
                <a:cubicBezTo>
                  <a:pt x="5458" y="6949"/>
                  <a:pt x="5679" y="6398"/>
                  <a:pt x="6120" y="6014"/>
                </a:cubicBezTo>
                <a:lnTo>
                  <a:pt x="7554" y="4580"/>
                </a:lnTo>
                <a:close/>
                <a:moveTo>
                  <a:pt x="9045" y="13787"/>
                </a:moveTo>
                <a:cubicBezTo>
                  <a:pt x="9155" y="13787"/>
                  <a:pt x="9265" y="13845"/>
                  <a:pt x="9265" y="13955"/>
                </a:cubicBezTo>
                <a:lnTo>
                  <a:pt x="9265" y="14396"/>
                </a:lnTo>
                <a:cubicBezTo>
                  <a:pt x="9265" y="14506"/>
                  <a:pt x="9155" y="14559"/>
                  <a:pt x="9045" y="14559"/>
                </a:cubicBezTo>
                <a:lnTo>
                  <a:pt x="8604" y="14559"/>
                </a:lnTo>
                <a:cubicBezTo>
                  <a:pt x="8436" y="14559"/>
                  <a:pt x="8326" y="14727"/>
                  <a:pt x="8326" y="14837"/>
                </a:cubicBezTo>
                <a:cubicBezTo>
                  <a:pt x="8326" y="15000"/>
                  <a:pt x="8436" y="15111"/>
                  <a:pt x="8604" y="15111"/>
                </a:cubicBezTo>
                <a:lnTo>
                  <a:pt x="9045" y="15111"/>
                </a:lnTo>
                <a:cubicBezTo>
                  <a:pt x="9155" y="15111"/>
                  <a:pt x="9265" y="15168"/>
                  <a:pt x="9265" y="15278"/>
                </a:cubicBezTo>
                <a:lnTo>
                  <a:pt x="9265" y="15719"/>
                </a:lnTo>
                <a:cubicBezTo>
                  <a:pt x="9265" y="15830"/>
                  <a:pt x="9155" y="15883"/>
                  <a:pt x="9045" y="15883"/>
                </a:cubicBezTo>
                <a:lnTo>
                  <a:pt x="6067" y="15883"/>
                </a:lnTo>
                <a:cubicBezTo>
                  <a:pt x="5957" y="15883"/>
                  <a:pt x="5846" y="15830"/>
                  <a:pt x="5846" y="15719"/>
                </a:cubicBezTo>
                <a:lnTo>
                  <a:pt x="5846" y="15278"/>
                </a:lnTo>
                <a:cubicBezTo>
                  <a:pt x="5846" y="15168"/>
                  <a:pt x="5957" y="15111"/>
                  <a:pt x="6067" y="15111"/>
                </a:cubicBezTo>
                <a:lnTo>
                  <a:pt x="7554" y="15111"/>
                </a:lnTo>
                <a:cubicBezTo>
                  <a:pt x="7721" y="15111"/>
                  <a:pt x="7831" y="15000"/>
                  <a:pt x="7831" y="14837"/>
                </a:cubicBezTo>
                <a:cubicBezTo>
                  <a:pt x="7831" y="14727"/>
                  <a:pt x="7721" y="14559"/>
                  <a:pt x="7554" y="14559"/>
                </a:cubicBezTo>
                <a:lnTo>
                  <a:pt x="6067" y="14559"/>
                </a:lnTo>
                <a:cubicBezTo>
                  <a:pt x="5957" y="14559"/>
                  <a:pt x="5846" y="14506"/>
                  <a:pt x="5846" y="14396"/>
                </a:cubicBezTo>
                <a:lnTo>
                  <a:pt x="5846" y="13955"/>
                </a:lnTo>
                <a:cubicBezTo>
                  <a:pt x="5846" y="13845"/>
                  <a:pt x="5957" y="13787"/>
                  <a:pt x="6067" y="13787"/>
                </a:cubicBezTo>
                <a:close/>
                <a:moveTo>
                  <a:pt x="8273" y="16434"/>
                </a:moveTo>
                <a:lnTo>
                  <a:pt x="8273" y="16986"/>
                </a:lnTo>
                <a:lnTo>
                  <a:pt x="8273" y="17043"/>
                </a:lnTo>
                <a:lnTo>
                  <a:pt x="6839" y="17043"/>
                </a:lnTo>
                <a:lnTo>
                  <a:pt x="6839" y="16986"/>
                </a:lnTo>
                <a:lnTo>
                  <a:pt x="6839" y="16434"/>
                </a:lnTo>
                <a:close/>
                <a:moveTo>
                  <a:pt x="7554" y="2705"/>
                </a:moveTo>
                <a:cubicBezTo>
                  <a:pt x="6949" y="2705"/>
                  <a:pt x="6340" y="2815"/>
                  <a:pt x="5736" y="3036"/>
                </a:cubicBezTo>
                <a:cubicBezTo>
                  <a:pt x="5626" y="3089"/>
                  <a:pt x="5568" y="3257"/>
                  <a:pt x="5626" y="3367"/>
                </a:cubicBezTo>
                <a:cubicBezTo>
                  <a:pt x="5665" y="3489"/>
                  <a:pt x="5737" y="3552"/>
                  <a:pt x="5841" y="3552"/>
                </a:cubicBezTo>
                <a:cubicBezTo>
                  <a:pt x="5876" y="3552"/>
                  <a:pt x="5914" y="3545"/>
                  <a:pt x="5957" y="3530"/>
                </a:cubicBezTo>
                <a:cubicBezTo>
                  <a:pt x="6451" y="3310"/>
                  <a:pt x="7002" y="3199"/>
                  <a:pt x="7554" y="3199"/>
                </a:cubicBezTo>
                <a:cubicBezTo>
                  <a:pt x="9927" y="3199"/>
                  <a:pt x="11912" y="5132"/>
                  <a:pt x="11912" y="7558"/>
                </a:cubicBezTo>
                <a:cubicBezTo>
                  <a:pt x="11912" y="8934"/>
                  <a:pt x="11193" y="10258"/>
                  <a:pt x="10090" y="11087"/>
                </a:cubicBezTo>
                <a:cubicBezTo>
                  <a:pt x="9318" y="11581"/>
                  <a:pt x="8877" y="12411"/>
                  <a:pt x="8824" y="13236"/>
                </a:cubicBezTo>
                <a:lnTo>
                  <a:pt x="7831" y="13236"/>
                </a:lnTo>
                <a:lnTo>
                  <a:pt x="7831" y="10977"/>
                </a:lnTo>
                <a:lnTo>
                  <a:pt x="7884" y="10920"/>
                </a:lnTo>
                <a:lnTo>
                  <a:pt x="9376" y="9433"/>
                </a:lnTo>
                <a:cubicBezTo>
                  <a:pt x="9870" y="8934"/>
                  <a:pt x="10148" y="8273"/>
                  <a:pt x="10148" y="7558"/>
                </a:cubicBezTo>
                <a:cubicBezTo>
                  <a:pt x="10148" y="6839"/>
                  <a:pt x="9870" y="6177"/>
                  <a:pt x="9376" y="5683"/>
                </a:cubicBezTo>
                <a:lnTo>
                  <a:pt x="7884" y="4192"/>
                </a:lnTo>
                <a:cubicBezTo>
                  <a:pt x="7803" y="4082"/>
                  <a:pt x="7679" y="4026"/>
                  <a:pt x="7555" y="4026"/>
                </a:cubicBezTo>
                <a:cubicBezTo>
                  <a:pt x="7431" y="4026"/>
                  <a:pt x="7306" y="4082"/>
                  <a:pt x="7223" y="4192"/>
                </a:cubicBezTo>
                <a:lnTo>
                  <a:pt x="5736" y="5683"/>
                </a:lnTo>
                <a:cubicBezTo>
                  <a:pt x="5237" y="6177"/>
                  <a:pt x="4964" y="6839"/>
                  <a:pt x="4964" y="7558"/>
                </a:cubicBezTo>
                <a:cubicBezTo>
                  <a:pt x="4964" y="8273"/>
                  <a:pt x="5237" y="8934"/>
                  <a:pt x="5736" y="9433"/>
                </a:cubicBezTo>
                <a:lnTo>
                  <a:pt x="7223" y="10920"/>
                </a:lnTo>
                <a:lnTo>
                  <a:pt x="7280" y="10977"/>
                </a:lnTo>
                <a:lnTo>
                  <a:pt x="7280" y="13236"/>
                </a:lnTo>
                <a:lnTo>
                  <a:pt x="6287" y="13236"/>
                </a:lnTo>
                <a:cubicBezTo>
                  <a:pt x="6230" y="12411"/>
                  <a:pt x="5789" y="11581"/>
                  <a:pt x="5074" y="11087"/>
                </a:cubicBezTo>
                <a:cubicBezTo>
                  <a:pt x="3914" y="10258"/>
                  <a:pt x="3199" y="8934"/>
                  <a:pt x="3199" y="7558"/>
                </a:cubicBezTo>
                <a:cubicBezTo>
                  <a:pt x="3199" y="6124"/>
                  <a:pt x="3914" y="4743"/>
                  <a:pt x="5127" y="3971"/>
                </a:cubicBezTo>
                <a:cubicBezTo>
                  <a:pt x="5237" y="3861"/>
                  <a:pt x="5237" y="3698"/>
                  <a:pt x="5184" y="3588"/>
                </a:cubicBezTo>
                <a:cubicBezTo>
                  <a:pt x="5151" y="3522"/>
                  <a:pt x="5080" y="3496"/>
                  <a:pt x="5005" y="3496"/>
                </a:cubicBezTo>
                <a:cubicBezTo>
                  <a:pt x="4953" y="3496"/>
                  <a:pt x="4899" y="3509"/>
                  <a:pt x="4854" y="3530"/>
                </a:cubicBezTo>
                <a:cubicBezTo>
                  <a:pt x="3530" y="4413"/>
                  <a:pt x="2701" y="5957"/>
                  <a:pt x="2701" y="7558"/>
                </a:cubicBezTo>
                <a:cubicBezTo>
                  <a:pt x="2701" y="9102"/>
                  <a:pt x="3473" y="10589"/>
                  <a:pt x="4796" y="11528"/>
                </a:cubicBezTo>
                <a:cubicBezTo>
                  <a:pt x="5348" y="11912"/>
                  <a:pt x="5736" y="12574"/>
                  <a:pt x="5789" y="13293"/>
                </a:cubicBezTo>
                <a:cubicBezTo>
                  <a:pt x="5515" y="13403"/>
                  <a:pt x="5348" y="13677"/>
                  <a:pt x="5348" y="13955"/>
                </a:cubicBezTo>
                <a:lnTo>
                  <a:pt x="5348" y="14396"/>
                </a:lnTo>
                <a:cubicBezTo>
                  <a:pt x="5348" y="14559"/>
                  <a:pt x="5405" y="14727"/>
                  <a:pt x="5515" y="14837"/>
                </a:cubicBezTo>
                <a:cubicBezTo>
                  <a:pt x="5405" y="14947"/>
                  <a:pt x="5348" y="15111"/>
                  <a:pt x="5348" y="15278"/>
                </a:cubicBezTo>
                <a:lnTo>
                  <a:pt x="5348" y="15719"/>
                </a:lnTo>
                <a:cubicBezTo>
                  <a:pt x="5348" y="16103"/>
                  <a:pt x="5679" y="16434"/>
                  <a:pt x="6067" y="16434"/>
                </a:cubicBezTo>
                <a:lnTo>
                  <a:pt x="6287" y="16434"/>
                </a:lnTo>
                <a:lnTo>
                  <a:pt x="6287" y="16986"/>
                </a:lnTo>
                <a:cubicBezTo>
                  <a:pt x="6287" y="17264"/>
                  <a:pt x="6561" y="17537"/>
                  <a:pt x="6839" y="17537"/>
                </a:cubicBezTo>
                <a:lnTo>
                  <a:pt x="8273" y="17537"/>
                </a:lnTo>
                <a:cubicBezTo>
                  <a:pt x="8546" y="17537"/>
                  <a:pt x="8824" y="17264"/>
                  <a:pt x="8824" y="16986"/>
                </a:cubicBezTo>
                <a:lnTo>
                  <a:pt x="8824" y="16434"/>
                </a:lnTo>
                <a:lnTo>
                  <a:pt x="9045" y="16434"/>
                </a:lnTo>
                <a:cubicBezTo>
                  <a:pt x="9428" y="16434"/>
                  <a:pt x="9759" y="16103"/>
                  <a:pt x="9759" y="15719"/>
                </a:cubicBezTo>
                <a:lnTo>
                  <a:pt x="9759" y="15278"/>
                </a:lnTo>
                <a:cubicBezTo>
                  <a:pt x="9759" y="15111"/>
                  <a:pt x="9706" y="14947"/>
                  <a:pt x="9596" y="14837"/>
                </a:cubicBezTo>
                <a:cubicBezTo>
                  <a:pt x="9706" y="14727"/>
                  <a:pt x="9759" y="14559"/>
                  <a:pt x="9759" y="14396"/>
                </a:cubicBezTo>
                <a:lnTo>
                  <a:pt x="9759" y="13955"/>
                </a:lnTo>
                <a:cubicBezTo>
                  <a:pt x="9759" y="13677"/>
                  <a:pt x="9596" y="13403"/>
                  <a:pt x="9318" y="13293"/>
                </a:cubicBezTo>
                <a:cubicBezTo>
                  <a:pt x="9376" y="12574"/>
                  <a:pt x="9759" y="11912"/>
                  <a:pt x="10368" y="11471"/>
                </a:cubicBezTo>
                <a:cubicBezTo>
                  <a:pt x="11634" y="10589"/>
                  <a:pt x="12406" y="9102"/>
                  <a:pt x="12406" y="7558"/>
                </a:cubicBezTo>
                <a:cubicBezTo>
                  <a:pt x="12406" y="4854"/>
                  <a:pt x="10258" y="2705"/>
                  <a:pt x="7554" y="270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8"/>
          <p:cNvSpPr/>
          <p:nvPr/>
        </p:nvSpPr>
        <p:spPr>
          <a:xfrm>
            <a:off x="1113111" y="3208110"/>
            <a:ext cx="365778" cy="365755"/>
          </a:xfrm>
          <a:custGeom>
            <a:avLst/>
            <a:gdLst/>
            <a:ahLst/>
            <a:cxnLst/>
            <a:rect l="l" t="t" r="r" b="b"/>
            <a:pathLst>
              <a:path w="17537" h="17538" extrusionOk="0">
                <a:moveTo>
                  <a:pt x="9375" y="3640"/>
                </a:moveTo>
                <a:lnTo>
                  <a:pt x="8881" y="4801"/>
                </a:lnTo>
                <a:cubicBezTo>
                  <a:pt x="8771" y="4964"/>
                  <a:pt x="8824" y="5132"/>
                  <a:pt x="8991" y="5185"/>
                </a:cubicBezTo>
                <a:cubicBezTo>
                  <a:pt x="9322" y="5405"/>
                  <a:pt x="9653" y="5573"/>
                  <a:pt x="9984" y="5736"/>
                </a:cubicBezTo>
                <a:lnTo>
                  <a:pt x="9984" y="5793"/>
                </a:lnTo>
                <a:cubicBezTo>
                  <a:pt x="9375" y="6345"/>
                  <a:pt x="8771" y="6896"/>
                  <a:pt x="8219" y="7448"/>
                </a:cubicBezTo>
                <a:cubicBezTo>
                  <a:pt x="8383" y="7059"/>
                  <a:pt x="8493" y="6676"/>
                  <a:pt x="8713" y="6287"/>
                </a:cubicBezTo>
                <a:cubicBezTo>
                  <a:pt x="8771" y="6124"/>
                  <a:pt x="8713" y="5957"/>
                  <a:pt x="8550" y="5904"/>
                </a:cubicBezTo>
                <a:cubicBezTo>
                  <a:pt x="8219" y="5683"/>
                  <a:pt x="7888" y="5515"/>
                  <a:pt x="7558" y="5295"/>
                </a:cubicBezTo>
                <a:lnTo>
                  <a:pt x="9375" y="3640"/>
                </a:lnTo>
                <a:close/>
                <a:moveTo>
                  <a:pt x="9400" y="3097"/>
                </a:moveTo>
                <a:cubicBezTo>
                  <a:pt x="9263" y="3097"/>
                  <a:pt x="9121" y="3152"/>
                  <a:pt x="8991" y="3257"/>
                </a:cubicBezTo>
                <a:cubicBezTo>
                  <a:pt x="8440" y="3808"/>
                  <a:pt x="7831" y="4360"/>
                  <a:pt x="7227" y="4964"/>
                </a:cubicBezTo>
                <a:cubicBezTo>
                  <a:pt x="7116" y="5074"/>
                  <a:pt x="7059" y="5242"/>
                  <a:pt x="7059" y="5352"/>
                </a:cubicBezTo>
                <a:cubicBezTo>
                  <a:pt x="7059" y="5515"/>
                  <a:pt x="7169" y="5683"/>
                  <a:pt x="7280" y="5736"/>
                </a:cubicBezTo>
                <a:cubicBezTo>
                  <a:pt x="7558" y="5904"/>
                  <a:pt x="7888" y="6067"/>
                  <a:pt x="8162" y="6234"/>
                </a:cubicBezTo>
                <a:cubicBezTo>
                  <a:pt x="7999" y="6618"/>
                  <a:pt x="7831" y="6949"/>
                  <a:pt x="7721" y="7337"/>
                </a:cubicBezTo>
                <a:cubicBezTo>
                  <a:pt x="7611" y="7558"/>
                  <a:pt x="7721" y="7832"/>
                  <a:pt x="7941" y="7942"/>
                </a:cubicBezTo>
                <a:cubicBezTo>
                  <a:pt x="8020" y="7981"/>
                  <a:pt x="8099" y="8000"/>
                  <a:pt x="8175" y="8000"/>
                </a:cubicBezTo>
                <a:cubicBezTo>
                  <a:pt x="8313" y="8000"/>
                  <a:pt x="8442" y="7939"/>
                  <a:pt x="8550" y="7832"/>
                </a:cubicBezTo>
                <a:cubicBezTo>
                  <a:pt x="9155" y="7280"/>
                  <a:pt x="9706" y="6729"/>
                  <a:pt x="10315" y="6124"/>
                </a:cubicBezTo>
                <a:cubicBezTo>
                  <a:pt x="10478" y="6014"/>
                  <a:pt x="10535" y="5846"/>
                  <a:pt x="10478" y="5683"/>
                </a:cubicBezTo>
                <a:cubicBezTo>
                  <a:pt x="10478" y="5515"/>
                  <a:pt x="10368" y="5405"/>
                  <a:pt x="10205" y="5295"/>
                </a:cubicBezTo>
                <a:cubicBezTo>
                  <a:pt x="9927" y="5185"/>
                  <a:pt x="9706" y="5021"/>
                  <a:pt x="9433" y="4854"/>
                </a:cubicBezTo>
                <a:cubicBezTo>
                  <a:pt x="9543" y="4470"/>
                  <a:pt x="9706" y="4139"/>
                  <a:pt x="9874" y="3751"/>
                </a:cubicBezTo>
                <a:cubicBezTo>
                  <a:pt x="9927" y="3588"/>
                  <a:pt x="9874" y="3420"/>
                  <a:pt x="9816" y="3310"/>
                </a:cubicBezTo>
                <a:cubicBezTo>
                  <a:pt x="9700" y="3165"/>
                  <a:pt x="9553" y="3097"/>
                  <a:pt x="9400" y="3097"/>
                </a:cubicBezTo>
                <a:close/>
                <a:moveTo>
                  <a:pt x="8771" y="552"/>
                </a:moveTo>
                <a:cubicBezTo>
                  <a:pt x="10425" y="2374"/>
                  <a:pt x="12190" y="4801"/>
                  <a:pt x="12190" y="6124"/>
                </a:cubicBezTo>
                <a:cubicBezTo>
                  <a:pt x="12190" y="7999"/>
                  <a:pt x="10646" y="9543"/>
                  <a:pt x="8771" y="9543"/>
                </a:cubicBezTo>
                <a:cubicBezTo>
                  <a:pt x="6896" y="9543"/>
                  <a:pt x="5352" y="7999"/>
                  <a:pt x="5352" y="6124"/>
                </a:cubicBezTo>
                <a:cubicBezTo>
                  <a:pt x="5352" y="4801"/>
                  <a:pt x="7116" y="2374"/>
                  <a:pt x="8771" y="552"/>
                </a:cubicBezTo>
                <a:close/>
                <a:moveTo>
                  <a:pt x="4028" y="7448"/>
                </a:moveTo>
                <a:lnTo>
                  <a:pt x="4028" y="7448"/>
                </a:lnTo>
                <a:cubicBezTo>
                  <a:pt x="3918" y="7721"/>
                  <a:pt x="3808" y="7942"/>
                  <a:pt x="3697" y="8220"/>
                </a:cubicBezTo>
                <a:cubicBezTo>
                  <a:pt x="3697" y="8273"/>
                  <a:pt x="3640" y="8330"/>
                  <a:pt x="3587" y="8440"/>
                </a:cubicBezTo>
                <a:cubicBezTo>
                  <a:pt x="3530" y="8551"/>
                  <a:pt x="3587" y="8714"/>
                  <a:pt x="3750" y="8771"/>
                </a:cubicBezTo>
                <a:cubicBezTo>
                  <a:pt x="3861" y="8881"/>
                  <a:pt x="3971" y="8934"/>
                  <a:pt x="4081" y="8992"/>
                </a:cubicBezTo>
                <a:cubicBezTo>
                  <a:pt x="4249" y="9102"/>
                  <a:pt x="4412" y="9212"/>
                  <a:pt x="4580" y="9265"/>
                </a:cubicBezTo>
                <a:cubicBezTo>
                  <a:pt x="4192" y="9706"/>
                  <a:pt x="3750" y="10095"/>
                  <a:pt x="3309" y="10478"/>
                </a:cubicBezTo>
                <a:lnTo>
                  <a:pt x="3101" y="10687"/>
                </a:lnTo>
                <a:lnTo>
                  <a:pt x="3101" y="10687"/>
                </a:lnTo>
                <a:cubicBezTo>
                  <a:pt x="3146" y="10638"/>
                  <a:pt x="3150" y="10585"/>
                  <a:pt x="3199" y="10536"/>
                </a:cubicBezTo>
                <a:lnTo>
                  <a:pt x="3199" y="10426"/>
                </a:lnTo>
                <a:lnTo>
                  <a:pt x="3530" y="9764"/>
                </a:lnTo>
                <a:cubicBezTo>
                  <a:pt x="3587" y="9596"/>
                  <a:pt x="3530" y="9433"/>
                  <a:pt x="3367" y="9376"/>
                </a:cubicBezTo>
                <a:cubicBezTo>
                  <a:pt x="3309" y="9323"/>
                  <a:pt x="3199" y="9265"/>
                  <a:pt x="3146" y="9212"/>
                </a:cubicBezTo>
                <a:cubicBezTo>
                  <a:pt x="2925" y="9102"/>
                  <a:pt x="2705" y="8992"/>
                  <a:pt x="2537" y="8881"/>
                </a:cubicBezTo>
                <a:lnTo>
                  <a:pt x="3089" y="8330"/>
                </a:lnTo>
                <a:cubicBezTo>
                  <a:pt x="3420" y="8052"/>
                  <a:pt x="3697" y="7779"/>
                  <a:pt x="4028" y="7448"/>
                </a:cubicBezTo>
                <a:close/>
                <a:moveTo>
                  <a:pt x="14449" y="7448"/>
                </a:moveTo>
                <a:lnTo>
                  <a:pt x="14449" y="7448"/>
                </a:lnTo>
                <a:cubicBezTo>
                  <a:pt x="14285" y="7779"/>
                  <a:pt x="14175" y="8109"/>
                  <a:pt x="14065" y="8440"/>
                </a:cubicBezTo>
                <a:cubicBezTo>
                  <a:pt x="13954" y="8551"/>
                  <a:pt x="14007" y="8714"/>
                  <a:pt x="14175" y="8771"/>
                </a:cubicBezTo>
                <a:lnTo>
                  <a:pt x="15000" y="9265"/>
                </a:lnTo>
                <a:lnTo>
                  <a:pt x="13566" y="10699"/>
                </a:lnTo>
                <a:cubicBezTo>
                  <a:pt x="13677" y="10368"/>
                  <a:pt x="13787" y="10037"/>
                  <a:pt x="13954" y="9764"/>
                </a:cubicBezTo>
                <a:cubicBezTo>
                  <a:pt x="14007" y="9596"/>
                  <a:pt x="13954" y="9433"/>
                  <a:pt x="13787" y="9376"/>
                </a:cubicBezTo>
                <a:lnTo>
                  <a:pt x="12962" y="8881"/>
                </a:lnTo>
                <a:cubicBezTo>
                  <a:pt x="13456" y="8383"/>
                  <a:pt x="13954" y="7942"/>
                  <a:pt x="14449" y="7448"/>
                </a:cubicBezTo>
                <a:close/>
                <a:moveTo>
                  <a:pt x="4081" y="6839"/>
                </a:moveTo>
                <a:cubicBezTo>
                  <a:pt x="3971" y="6839"/>
                  <a:pt x="3861" y="6896"/>
                  <a:pt x="3750" y="7007"/>
                </a:cubicBezTo>
                <a:cubicBezTo>
                  <a:pt x="3420" y="7337"/>
                  <a:pt x="3089" y="7668"/>
                  <a:pt x="2758" y="7942"/>
                </a:cubicBezTo>
                <a:lnTo>
                  <a:pt x="2153" y="8551"/>
                </a:lnTo>
                <a:cubicBezTo>
                  <a:pt x="2043" y="8661"/>
                  <a:pt x="1986" y="8771"/>
                  <a:pt x="1986" y="8934"/>
                </a:cubicBezTo>
                <a:cubicBezTo>
                  <a:pt x="1986" y="9102"/>
                  <a:pt x="2096" y="9212"/>
                  <a:pt x="2206" y="9323"/>
                </a:cubicBezTo>
                <a:lnTo>
                  <a:pt x="2868" y="9654"/>
                </a:lnTo>
                <a:cubicBezTo>
                  <a:pt x="2925" y="9706"/>
                  <a:pt x="2925" y="9706"/>
                  <a:pt x="2978" y="9706"/>
                </a:cubicBezTo>
                <a:cubicBezTo>
                  <a:pt x="2868" y="9874"/>
                  <a:pt x="2815" y="10037"/>
                  <a:pt x="2758" y="10205"/>
                </a:cubicBezTo>
                <a:cubicBezTo>
                  <a:pt x="2758" y="10258"/>
                  <a:pt x="2705" y="10315"/>
                  <a:pt x="2705" y="10315"/>
                </a:cubicBezTo>
                <a:cubicBezTo>
                  <a:pt x="2647" y="10426"/>
                  <a:pt x="2595" y="10536"/>
                  <a:pt x="2595" y="10646"/>
                </a:cubicBezTo>
                <a:cubicBezTo>
                  <a:pt x="2484" y="10920"/>
                  <a:pt x="2595" y="11140"/>
                  <a:pt x="2815" y="11251"/>
                </a:cubicBezTo>
                <a:cubicBezTo>
                  <a:pt x="2868" y="11308"/>
                  <a:pt x="2925" y="11308"/>
                  <a:pt x="3036" y="11308"/>
                </a:cubicBezTo>
                <a:cubicBezTo>
                  <a:pt x="3146" y="11308"/>
                  <a:pt x="3256" y="11251"/>
                  <a:pt x="3367" y="11140"/>
                </a:cubicBezTo>
                <a:lnTo>
                  <a:pt x="3640" y="10867"/>
                </a:lnTo>
                <a:cubicBezTo>
                  <a:pt x="4081" y="10478"/>
                  <a:pt x="4522" y="10037"/>
                  <a:pt x="4964" y="9654"/>
                </a:cubicBezTo>
                <a:cubicBezTo>
                  <a:pt x="5074" y="9543"/>
                  <a:pt x="5131" y="9376"/>
                  <a:pt x="5131" y="9212"/>
                </a:cubicBezTo>
                <a:cubicBezTo>
                  <a:pt x="5131" y="9045"/>
                  <a:pt x="5021" y="8934"/>
                  <a:pt x="4853" y="8881"/>
                </a:cubicBezTo>
                <a:lnTo>
                  <a:pt x="4359" y="8551"/>
                </a:lnTo>
                <a:cubicBezTo>
                  <a:pt x="4302" y="8493"/>
                  <a:pt x="4249" y="8493"/>
                  <a:pt x="4139" y="8440"/>
                </a:cubicBezTo>
                <a:lnTo>
                  <a:pt x="4192" y="8440"/>
                </a:lnTo>
                <a:cubicBezTo>
                  <a:pt x="4302" y="8109"/>
                  <a:pt x="4412" y="7779"/>
                  <a:pt x="4580" y="7501"/>
                </a:cubicBezTo>
                <a:cubicBezTo>
                  <a:pt x="4633" y="7337"/>
                  <a:pt x="4580" y="7170"/>
                  <a:pt x="4522" y="7059"/>
                </a:cubicBezTo>
                <a:cubicBezTo>
                  <a:pt x="4412" y="6949"/>
                  <a:pt x="4249" y="6839"/>
                  <a:pt x="4081" y="6839"/>
                </a:cubicBezTo>
                <a:close/>
                <a:moveTo>
                  <a:pt x="14539" y="6847"/>
                </a:moveTo>
                <a:cubicBezTo>
                  <a:pt x="14408" y="6847"/>
                  <a:pt x="14279" y="6902"/>
                  <a:pt x="14175" y="7007"/>
                </a:cubicBezTo>
                <a:cubicBezTo>
                  <a:pt x="13677" y="7501"/>
                  <a:pt x="13125" y="7999"/>
                  <a:pt x="12574" y="8551"/>
                </a:cubicBezTo>
                <a:cubicBezTo>
                  <a:pt x="12463" y="8661"/>
                  <a:pt x="12410" y="8771"/>
                  <a:pt x="12410" y="8934"/>
                </a:cubicBezTo>
                <a:cubicBezTo>
                  <a:pt x="12463" y="9102"/>
                  <a:pt x="12521" y="9212"/>
                  <a:pt x="12631" y="9323"/>
                </a:cubicBezTo>
                <a:cubicBezTo>
                  <a:pt x="12905" y="9433"/>
                  <a:pt x="13125" y="9596"/>
                  <a:pt x="13403" y="9706"/>
                </a:cubicBezTo>
                <a:cubicBezTo>
                  <a:pt x="13235" y="10037"/>
                  <a:pt x="13125" y="10315"/>
                  <a:pt x="13015" y="10646"/>
                </a:cubicBezTo>
                <a:cubicBezTo>
                  <a:pt x="12905" y="10920"/>
                  <a:pt x="13015" y="11140"/>
                  <a:pt x="13235" y="11251"/>
                </a:cubicBezTo>
                <a:cubicBezTo>
                  <a:pt x="13295" y="11290"/>
                  <a:pt x="13362" y="11308"/>
                  <a:pt x="13430" y="11308"/>
                </a:cubicBezTo>
                <a:cubicBezTo>
                  <a:pt x="13553" y="11308"/>
                  <a:pt x="13682" y="11248"/>
                  <a:pt x="13787" y="11140"/>
                </a:cubicBezTo>
                <a:cubicBezTo>
                  <a:pt x="14338" y="10646"/>
                  <a:pt x="14890" y="10148"/>
                  <a:pt x="15388" y="9654"/>
                </a:cubicBezTo>
                <a:cubicBezTo>
                  <a:pt x="15499" y="9543"/>
                  <a:pt x="15551" y="9376"/>
                  <a:pt x="15551" y="9212"/>
                </a:cubicBezTo>
                <a:cubicBezTo>
                  <a:pt x="15551" y="9045"/>
                  <a:pt x="15441" y="8934"/>
                  <a:pt x="15331" y="8881"/>
                </a:cubicBezTo>
                <a:cubicBezTo>
                  <a:pt x="15057" y="8714"/>
                  <a:pt x="14837" y="8604"/>
                  <a:pt x="14616" y="8440"/>
                </a:cubicBezTo>
                <a:cubicBezTo>
                  <a:pt x="14727" y="8109"/>
                  <a:pt x="14837" y="7832"/>
                  <a:pt x="15000" y="7501"/>
                </a:cubicBezTo>
                <a:cubicBezTo>
                  <a:pt x="15057" y="7337"/>
                  <a:pt x="15000" y="7170"/>
                  <a:pt x="14947" y="7059"/>
                </a:cubicBezTo>
                <a:cubicBezTo>
                  <a:pt x="14831" y="6915"/>
                  <a:pt x="14684" y="6847"/>
                  <a:pt x="14539" y="6847"/>
                </a:cubicBezTo>
                <a:close/>
                <a:moveTo>
                  <a:pt x="8771" y="1"/>
                </a:moveTo>
                <a:cubicBezTo>
                  <a:pt x="8661" y="1"/>
                  <a:pt x="8493" y="58"/>
                  <a:pt x="8383" y="169"/>
                </a:cubicBezTo>
                <a:cubicBezTo>
                  <a:pt x="8052" y="552"/>
                  <a:pt x="7169" y="1602"/>
                  <a:pt x="6344" y="2758"/>
                </a:cubicBezTo>
                <a:cubicBezTo>
                  <a:pt x="5352" y="4192"/>
                  <a:pt x="4853" y="5295"/>
                  <a:pt x="4853" y="6124"/>
                </a:cubicBezTo>
                <a:cubicBezTo>
                  <a:pt x="4853" y="7501"/>
                  <a:pt x="5515" y="8661"/>
                  <a:pt x="6565" y="9376"/>
                </a:cubicBezTo>
                <a:cubicBezTo>
                  <a:pt x="6565" y="9433"/>
                  <a:pt x="6618" y="9543"/>
                  <a:pt x="6618" y="9596"/>
                </a:cubicBezTo>
                <a:cubicBezTo>
                  <a:pt x="6618" y="11251"/>
                  <a:pt x="5242" y="12631"/>
                  <a:pt x="3587" y="12631"/>
                </a:cubicBezTo>
                <a:cubicBezTo>
                  <a:pt x="1875" y="12631"/>
                  <a:pt x="499" y="11251"/>
                  <a:pt x="499" y="9596"/>
                </a:cubicBezTo>
                <a:cubicBezTo>
                  <a:pt x="499" y="8992"/>
                  <a:pt x="940" y="8052"/>
                  <a:pt x="1822" y="6839"/>
                </a:cubicBezTo>
                <a:cubicBezTo>
                  <a:pt x="2484" y="5846"/>
                  <a:pt x="3256" y="4964"/>
                  <a:pt x="3587" y="4633"/>
                </a:cubicBezTo>
                <a:cubicBezTo>
                  <a:pt x="3697" y="4743"/>
                  <a:pt x="3861" y="4964"/>
                  <a:pt x="4028" y="5185"/>
                </a:cubicBezTo>
                <a:cubicBezTo>
                  <a:pt x="4093" y="5250"/>
                  <a:pt x="4177" y="5276"/>
                  <a:pt x="4257" y="5276"/>
                </a:cubicBezTo>
                <a:cubicBezTo>
                  <a:pt x="4313" y="5276"/>
                  <a:pt x="4367" y="5264"/>
                  <a:pt x="4412" y="5242"/>
                </a:cubicBezTo>
                <a:cubicBezTo>
                  <a:pt x="4522" y="5132"/>
                  <a:pt x="4522" y="4964"/>
                  <a:pt x="4469" y="4854"/>
                </a:cubicBezTo>
                <a:cubicBezTo>
                  <a:pt x="4192" y="4580"/>
                  <a:pt x="4028" y="4360"/>
                  <a:pt x="3918" y="4249"/>
                </a:cubicBezTo>
                <a:cubicBezTo>
                  <a:pt x="3808" y="4139"/>
                  <a:pt x="3697" y="4082"/>
                  <a:pt x="3587" y="4082"/>
                </a:cubicBezTo>
                <a:cubicBezTo>
                  <a:pt x="3420" y="4082"/>
                  <a:pt x="3309" y="4139"/>
                  <a:pt x="3199" y="4249"/>
                </a:cubicBezTo>
                <a:cubicBezTo>
                  <a:pt x="2868" y="4580"/>
                  <a:pt x="2096" y="5515"/>
                  <a:pt x="1381" y="6565"/>
                </a:cubicBezTo>
                <a:cubicBezTo>
                  <a:pt x="442" y="7832"/>
                  <a:pt x="0" y="8881"/>
                  <a:pt x="0" y="9596"/>
                </a:cubicBezTo>
                <a:cubicBezTo>
                  <a:pt x="0" y="11581"/>
                  <a:pt x="1602" y="13125"/>
                  <a:pt x="3587" y="13125"/>
                </a:cubicBezTo>
                <a:cubicBezTo>
                  <a:pt x="5515" y="13125"/>
                  <a:pt x="7059" y="11581"/>
                  <a:pt x="7116" y="9706"/>
                </a:cubicBezTo>
                <a:cubicBezTo>
                  <a:pt x="7611" y="9927"/>
                  <a:pt x="8162" y="10037"/>
                  <a:pt x="8771" y="10037"/>
                </a:cubicBezTo>
                <a:cubicBezTo>
                  <a:pt x="10919" y="10037"/>
                  <a:pt x="12684" y="8330"/>
                  <a:pt x="12684" y="6177"/>
                </a:cubicBezTo>
                <a:cubicBezTo>
                  <a:pt x="13235" y="5515"/>
                  <a:pt x="13734" y="4911"/>
                  <a:pt x="14007" y="4633"/>
                </a:cubicBezTo>
                <a:cubicBezTo>
                  <a:pt x="14338" y="4964"/>
                  <a:pt x="15057" y="5846"/>
                  <a:pt x="15772" y="6839"/>
                </a:cubicBezTo>
                <a:cubicBezTo>
                  <a:pt x="16601" y="8052"/>
                  <a:pt x="17043" y="8992"/>
                  <a:pt x="17043" y="9596"/>
                </a:cubicBezTo>
                <a:cubicBezTo>
                  <a:pt x="17043" y="11251"/>
                  <a:pt x="15662" y="12631"/>
                  <a:pt x="14007" y="12631"/>
                </a:cubicBezTo>
                <a:cubicBezTo>
                  <a:pt x="12574" y="12631"/>
                  <a:pt x="11360" y="11692"/>
                  <a:pt x="11030" y="10368"/>
                </a:cubicBezTo>
                <a:cubicBezTo>
                  <a:pt x="11030" y="10205"/>
                  <a:pt x="10866" y="10148"/>
                  <a:pt x="10756" y="10148"/>
                </a:cubicBezTo>
                <a:cubicBezTo>
                  <a:pt x="10588" y="10205"/>
                  <a:pt x="10535" y="10315"/>
                  <a:pt x="10535" y="10478"/>
                </a:cubicBezTo>
                <a:cubicBezTo>
                  <a:pt x="10919" y="12023"/>
                  <a:pt x="12353" y="13125"/>
                  <a:pt x="14007" y="13125"/>
                </a:cubicBezTo>
                <a:cubicBezTo>
                  <a:pt x="15940" y="13125"/>
                  <a:pt x="17537" y="11581"/>
                  <a:pt x="17537" y="9596"/>
                </a:cubicBezTo>
                <a:cubicBezTo>
                  <a:pt x="17537" y="8881"/>
                  <a:pt x="17096" y="7832"/>
                  <a:pt x="16160" y="6565"/>
                </a:cubicBezTo>
                <a:cubicBezTo>
                  <a:pt x="15441" y="5515"/>
                  <a:pt x="14669" y="4580"/>
                  <a:pt x="14338" y="4249"/>
                </a:cubicBezTo>
                <a:cubicBezTo>
                  <a:pt x="14228" y="4139"/>
                  <a:pt x="14118" y="4082"/>
                  <a:pt x="14007" y="4082"/>
                </a:cubicBezTo>
                <a:cubicBezTo>
                  <a:pt x="13844" y="4082"/>
                  <a:pt x="13734" y="4139"/>
                  <a:pt x="13624" y="4249"/>
                </a:cubicBezTo>
                <a:cubicBezTo>
                  <a:pt x="13403" y="4470"/>
                  <a:pt x="13015" y="4911"/>
                  <a:pt x="12631" y="5462"/>
                </a:cubicBezTo>
                <a:cubicBezTo>
                  <a:pt x="12410" y="4743"/>
                  <a:pt x="11969" y="3808"/>
                  <a:pt x="11197" y="2758"/>
                </a:cubicBezTo>
                <a:cubicBezTo>
                  <a:pt x="10368" y="1602"/>
                  <a:pt x="9485" y="552"/>
                  <a:pt x="9155" y="169"/>
                </a:cubicBezTo>
                <a:cubicBezTo>
                  <a:pt x="9044" y="58"/>
                  <a:pt x="8934" y="1"/>
                  <a:pt x="8771" y="1"/>
                </a:cubicBezTo>
                <a:close/>
                <a:moveTo>
                  <a:pt x="278" y="13897"/>
                </a:moveTo>
                <a:cubicBezTo>
                  <a:pt x="111" y="13897"/>
                  <a:pt x="0" y="14008"/>
                  <a:pt x="0" y="14118"/>
                </a:cubicBezTo>
                <a:cubicBezTo>
                  <a:pt x="0" y="14286"/>
                  <a:pt x="111" y="14396"/>
                  <a:pt x="278" y="14396"/>
                </a:cubicBezTo>
                <a:cubicBezTo>
                  <a:pt x="940" y="14396"/>
                  <a:pt x="1214" y="14559"/>
                  <a:pt x="1602" y="14727"/>
                </a:cubicBezTo>
                <a:cubicBezTo>
                  <a:pt x="1933" y="14890"/>
                  <a:pt x="2317" y="15058"/>
                  <a:pt x="3089" y="15058"/>
                </a:cubicBezTo>
                <a:cubicBezTo>
                  <a:pt x="3861" y="15058"/>
                  <a:pt x="4249" y="14890"/>
                  <a:pt x="4633" y="14727"/>
                </a:cubicBezTo>
                <a:cubicBezTo>
                  <a:pt x="4964" y="14559"/>
                  <a:pt x="5294" y="14396"/>
                  <a:pt x="5956" y="14396"/>
                </a:cubicBezTo>
                <a:cubicBezTo>
                  <a:pt x="6565" y="14396"/>
                  <a:pt x="6896" y="14559"/>
                  <a:pt x="7227" y="14727"/>
                </a:cubicBezTo>
                <a:cubicBezTo>
                  <a:pt x="7611" y="14890"/>
                  <a:pt x="7999" y="15058"/>
                  <a:pt x="8771" y="15058"/>
                </a:cubicBezTo>
                <a:cubicBezTo>
                  <a:pt x="9543" y="15058"/>
                  <a:pt x="9927" y="14890"/>
                  <a:pt x="10315" y="14727"/>
                </a:cubicBezTo>
                <a:cubicBezTo>
                  <a:pt x="10646" y="14559"/>
                  <a:pt x="10977" y="14396"/>
                  <a:pt x="11638" y="14396"/>
                </a:cubicBezTo>
                <a:cubicBezTo>
                  <a:pt x="12243" y="14396"/>
                  <a:pt x="12574" y="14559"/>
                  <a:pt x="12905" y="14727"/>
                </a:cubicBezTo>
                <a:cubicBezTo>
                  <a:pt x="13293" y="14890"/>
                  <a:pt x="13677" y="15058"/>
                  <a:pt x="14449" y="15058"/>
                </a:cubicBezTo>
                <a:cubicBezTo>
                  <a:pt x="15221" y="15058"/>
                  <a:pt x="15609" y="14890"/>
                  <a:pt x="15993" y="14727"/>
                </a:cubicBezTo>
                <a:cubicBezTo>
                  <a:pt x="16324" y="14559"/>
                  <a:pt x="16654" y="14396"/>
                  <a:pt x="17263" y="14396"/>
                </a:cubicBezTo>
                <a:cubicBezTo>
                  <a:pt x="17426" y="14396"/>
                  <a:pt x="17537" y="14286"/>
                  <a:pt x="17537" y="14118"/>
                </a:cubicBezTo>
                <a:cubicBezTo>
                  <a:pt x="17537" y="14008"/>
                  <a:pt x="17426" y="13897"/>
                  <a:pt x="17263" y="13897"/>
                </a:cubicBezTo>
                <a:cubicBezTo>
                  <a:pt x="16491" y="13897"/>
                  <a:pt x="16103" y="14065"/>
                  <a:pt x="15772" y="14228"/>
                </a:cubicBezTo>
                <a:cubicBezTo>
                  <a:pt x="15441" y="14396"/>
                  <a:pt x="15110" y="14559"/>
                  <a:pt x="14449" y="14559"/>
                </a:cubicBezTo>
                <a:cubicBezTo>
                  <a:pt x="13787" y="14559"/>
                  <a:pt x="13456" y="14396"/>
                  <a:pt x="13125" y="14228"/>
                </a:cubicBezTo>
                <a:cubicBezTo>
                  <a:pt x="12794" y="14065"/>
                  <a:pt x="12353" y="13897"/>
                  <a:pt x="11638" y="13897"/>
                </a:cubicBezTo>
                <a:cubicBezTo>
                  <a:pt x="10866" y="13897"/>
                  <a:pt x="10425" y="14065"/>
                  <a:pt x="10094" y="14228"/>
                </a:cubicBezTo>
                <a:cubicBezTo>
                  <a:pt x="9763" y="14396"/>
                  <a:pt x="9433" y="14559"/>
                  <a:pt x="8771" y="14559"/>
                </a:cubicBezTo>
                <a:cubicBezTo>
                  <a:pt x="8109" y="14559"/>
                  <a:pt x="7831" y="14396"/>
                  <a:pt x="7447" y="14228"/>
                </a:cubicBezTo>
                <a:cubicBezTo>
                  <a:pt x="7116" y="14065"/>
                  <a:pt x="6728" y="13897"/>
                  <a:pt x="5956" y="13897"/>
                </a:cubicBezTo>
                <a:cubicBezTo>
                  <a:pt x="5184" y="13897"/>
                  <a:pt x="4743" y="14065"/>
                  <a:pt x="4412" y="14228"/>
                </a:cubicBezTo>
                <a:cubicBezTo>
                  <a:pt x="4081" y="14396"/>
                  <a:pt x="3750" y="14559"/>
                  <a:pt x="3089" y="14559"/>
                </a:cubicBezTo>
                <a:cubicBezTo>
                  <a:pt x="2427" y="14559"/>
                  <a:pt x="2153" y="14396"/>
                  <a:pt x="1822" y="14228"/>
                </a:cubicBezTo>
                <a:cubicBezTo>
                  <a:pt x="1434" y="14065"/>
                  <a:pt x="1050" y="13897"/>
                  <a:pt x="278" y="13897"/>
                </a:cubicBezTo>
                <a:close/>
                <a:moveTo>
                  <a:pt x="278" y="16324"/>
                </a:moveTo>
                <a:cubicBezTo>
                  <a:pt x="111" y="16324"/>
                  <a:pt x="0" y="16434"/>
                  <a:pt x="0" y="16602"/>
                </a:cubicBezTo>
                <a:cubicBezTo>
                  <a:pt x="0" y="16712"/>
                  <a:pt x="111" y="16875"/>
                  <a:pt x="278" y="16875"/>
                </a:cubicBezTo>
                <a:cubicBezTo>
                  <a:pt x="940" y="16875"/>
                  <a:pt x="1214" y="16986"/>
                  <a:pt x="1602" y="17153"/>
                </a:cubicBezTo>
                <a:cubicBezTo>
                  <a:pt x="1933" y="17316"/>
                  <a:pt x="2317" y="17537"/>
                  <a:pt x="3089" y="17537"/>
                </a:cubicBezTo>
                <a:cubicBezTo>
                  <a:pt x="3861" y="17537"/>
                  <a:pt x="4249" y="17316"/>
                  <a:pt x="4633" y="17153"/>
                </a:cubicBezTo>
                <a:cubicBezTo>
                  <a:pt x="4964" y="16986"/>
                  <a:pt x="5294" y="16875"/>
                  <a:pt x="5956" y="16875"/>
                </a:cubicBezTo>
                <a:cubicBezTo>
                  <a:pt x="6565" y="16875"/>
                  <a:pt x="6896" y="16986"/>
                  <a:pt x="7227" y="17153"/>
                </a:cubicBezTo>
                <a:cubicBezTo>
                  <a:pt x="7611" y="17316"/>
                  <a:pt x="7999" y="17537"/>
                  <a:pt x="8771" y="17537"/>
                </a:cubicBezTo>
                <a:cubicBezTo>
                  <a:pt x="9543" y="17537"/>
                  <a:pt x="9927" y="17316"/>
                  <a:pt x="10315" y="17153"/>
                </a:cubicBezTo>
                <a:cubicBezTo>
                  <a:pt x="10646" y="16986"/>
                  <a:pt x="10977" y="16875"/>
                  <a:pt x="11638" y="16875"/>
                </a:cubicBezTo>
                <a:cubicBezTo>
                  <a:pt x="12243" y="16875"/>
                  <a:pt x="12574" y="16986"/>
                  <a:pt x="12905" y="17153"/>
                </a:cubicBezTo>
                <a:cubicBezTo>
                  <a:pt x="13293" y="17316"/>
                  <a:pt x="13677" y="17537"/>
                  <a:pt x="14449" y="17537"/>
                </a:cubicBezTo>
                <a:cubicBezTo>
                  <a:pt x="15221" y="17537"/>
                  <a:pt x="15609" y="17316"/>
                  <a:pt x="15993" y="17153"/>
                </a:cubicBezTo>
                <a:cubicBezTo>
                  <a:pt x="16324" y="16986"/>
                  <a:pt x="16654" y="16875"/>
                  <a:pt x="17263" y="16875"/>
                </a:cubicBezTo>
                <a:cubicBezTo>
                  <a:pt x="17426" y="16875"/>
                  <a:pt x="17537" y="16712"/>
                  <a:pt x="17537" y="16602"/>
                </a:cubicBezTo>
                <a:cubicBezTo>
                  <a:pt x="17537" y="16434"/>
                  <a:pt x="17426" y="16324"/>
                  <a:pt x="17263" y="16324"/>
                </a:cubicBezTo>
                <a:cubicBezTo>
                  <a:pt x="16491" y="16324"/>
                  <a:pt x="16103" y="16544"/>
                  <a:pt x="15772" y="16712"/>
                </a:cubicBezTo>
                <a:cubicBezTo>
                  <a:pt x="15441" y="16875"/>
                  <a:pt x="15110" y="17043"/>
                  <a:pt x="14449" y="17043"/>
                </a:cubicBezTo>
                <a:cubicBezTo>
                  <a:pt x="13787" y="17043"/>
                  <a:pt x="13456" y="16875"/>
                  <a:pt x="13125" y="16712"/>
                </a:cubicBezTo>
                <a:cubicBezTo>
                  <a:pt x="12794" y="16544"/>
                  <a:pt x="12353" y="16324"/>
                  <a:pt x="11638" y="16324"/>
                </a:cubicBezTo>
                <a:cubicBezTo>
                  <a:pt x="10866" y="16324"/>
                  <a:pt x="10425" y="16544"/>
                  <a:pt x="10094" y="16712"/>
                </a:cubicBezTo>
                <a:cubicBezTo>
                  <a:pt x="9763" y="16875"/>
                  <a:pt x="9433" y="17043"/>
                  <a:pt x="8771" y="17043"/>
                </a:cubicBezTo>
                <a:cubicBezTo>
                  <a:pt x="8109" y="17043"/>
                  <a:pt x="7831" y="16875"/>
                  <a:pt x="7447" y="16712"/>
                </a:cubicBezTo>
                <a:cubicBezTo>
                  <a:pt x="7116" y="16544"/>
                  <a:pt x="6728" y="16324"/>
                  <a:pt x="5956" y="16324"/>
                </a:cubicBezTo>
                <a:cubicBezTo>
                  <a:pt x="5184" y="16324"/>
                  <a:pt x="4743" y="16544"/>
                  <a:pt x="4412" y="16712"/>
                </a:cubicBezTo>
                <a:cubicBezTo>
                  <a:pt x="4081" y="16875"/>
                  <a:pt x="3750" y="17043"/>
                  <a:pt x="3089" y="17043"/>
                </a:cubicBezTo>
                <a:cubicBezTo>
                  <a:pt x="2427" y="17043"/>
                  <a:pt x="2153" y="16875"/>
                  <a:pt x="1822" y="16712"/>
                </a:cubicBezTo>
                <a:cubicBezTo>
                  <a:pt x="1434" y="16544"/>
                  <a:pt x="1050" y="16324"/>
                  <a:pt x="278" y="1632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48"/>
          <p:cNvSpPr/>
          <p:nvPr/>
        </p:nvSpPr>
        <p:spPr>
          <a:xfrm>
            <a:off x="1113111" y="1450113"/>
            <a:ext cx="365778" cy="365780"/>
          </a:xfrm>
          <a:custGeom>
            <a:avLst/>
            <a:gdLst/>
            <a:ahLst/>
            <a:cxnLst/>
            <a:rect l="l" t="t" r="r" b="b"/>
            <a:pathLst>
              <a:path w="17537" h="17535" extrusionOk="0">
                <a:moveTo>
                  <a:pt x="9486" y="12792"/>
                </a:moveTo>
                <a:cubicBezTo>
                  <a:pt x="10200" y="12792"/>
                  <a:pt x="10752" y="13400"/>
                  <a:pt x="10752" y="14062"/>
                </a:cubicBezTo>
                <a:cubicBezTo>
                  <a:pt x="10752" y="14724"/>
                  <a:pt x="10200" y="15275"/>
                  <a:pt x="9486" y="15275"/>
                </a:cubicBezTo>
                <a:lnTo>
                  <a:pt x="8052" y="15275"/>
                </a:lnTo>
                <a:cubicBezTo>
                  <a:pt x="7390" y="15275"/>
                  <a:pt x="6839" y="14724"/>
                  <a:pt x="6839" y="14062"/>
                </a:cubicBezTo>
                <a:cubicBezTo>
                  <a:pt x="6839" y="13400"/>
                  <a:pt x="7390" y="12792"/>
                  <a:pt x="8052" y="12792"/>
                </a:cubicBezTo>
                <a:close/>
                <a:moveTo>
                  <a:pt x="3362" y="14115"/>
                </a:moveTo>
                <a:cubicBezTo>
                  <a:pt x="4192" y="14115"/>
                  <a:pt x="4853" y="14724"/>
                  <a:pt x="4853" y="15549"/>
                </a:cubicBezTo>
                <a:cubicBezTo>
                  <a:pt x="4853" y="16378"/>
                  <a:pt x="4192" y="17040"/>
                  <a:pt x="3362" y="17040"/>
                </a:cubicBezTo>
                <a:lnTo>
                  <a:pt x="1708" y="17040"/>
                </a:lnTo>
                <a:lnTo>
                  <a:pt x="1708" y="14115"/>
                </a:lnTo>
                <a:close/>
                <a:moveTo>
                  <a:pt x="15883" y="14115"/>
                </a:moveTo>
                <a:lnTo>
                  <a:pt x="15883" y="17040"/>
                </a:lnTo>
                <a:lnTo>
                  <a:pt x="14171" y="17040"/>
                </a:lnTo>
                <a:cubicBezTo>
                  <a:pt x="13399" y="17040"/>
                  <a:pt x="12737" y="16378"/>
                  <a:pt x="12737" y="15549"/>
                </a:cubicBezTo>
                <a:cubicBezTo>
                  <a:pt x="12737" y="14724"/>
                  <a:pt x="13399" y="14115"/>
                  <a:pt x="14171" y="14115"/>
                </a:cubicBezTo>
                <a:close/>
                <a:moveTo>
                  <a:pt x="3805" y="0"/>
                </a:moveTo>
                <a:cubicBezTo>
                  <a:pt x="3653" y="0"/>
                  <a:pt x="3501" y="55"/>
                  <a:pt x="3362" y="166"/>
                </a:cubicBezTo>
                <a:lnTo>
                  <a:pt x="1156" y="2424"/>
                </a:lnTo>
                <a:cubicBezTo>
                  <a:pt x="442" y="3143"/>
                  <a:pt x="1" y="4136"/>
                  <a:pt x="1" y="5129"/>
                </a:cubicBezTo>
                <a:cubicBezTo>
                  <a:pt x="1" y="6174"/>
                  <a:pt x="442" y="7167"/>
                  <a:pt x="1156" y="7886"/>
                </a:cubicBezTo>
                <a:lnTo>
                  <a:pt x="1818" y="8548"/>
                </a:lnTo>
                <a:cubicBezTo>
                  <a:pt x="1873" y="8603"/>
                  <a:pt x="1943" y="8630"/>
                  <a:pt x="2012" y="8630"/>
                </a:cubicBezTo>
                <a:cubicBezTo>
                  <a:pt x="2082" y="8630"/>
                  <a:pt x="2151" y="8603"/>
                  <a:pt x="2206" y="8548"/>
                </a:cubicBezTo>
                <a:cubicBezTo>
                  <a:pt x="2317" y="8490"/>
                  <a:pt x="2317" y="8327"/>
                  <a:pt x="2206" y="8217"/>
                </a:cubicBezTo>
                <a:lnTo>
                  <a:pt x="1545" y="7555"/>
                </a:lnTo>
                <a:cubicBezTo>
                  <a:pt x="883" y="6893"/>
                  <a:pt x="552" y="6064"/>
                  <a:pt x="552" y="5129"/>
                </a:cubicBezTo>
                <a:cubicBezTo>
                  <a:pt x="552" y="4246"/>
                  <a:pt x="883" y="3417"/>
                  <a:pt x="1545" y="2755"/>
                </a:cubicBezTo>
                <a:lnTo>
                  <a:pt x="3751" y="549"/>
                </a:lnTo>
                <a:cubicBezTo>
                  <a:pt x="3777" y="523"/>
                  <a:pt x="3805" y="510"/>
                  <a:pt x="3826" y="510"/>
                </a:cubicBezTo>
                <a:cubicBezTo>
                  <a:pt x="3846" y="510"/>
                  <a:pt x="3861" y="523"/>
                  <a:pt x="3861" y="549"/>
                </a:cubicBezTo>
                <a:lnTo>
                  <a:pt x="6067" y="2755"/>
                </a:lnTo>
                <a:cubicBezTo>
                  <a:pt x="6728" y="3417"/>
                  <a:pt x="7059" y="4246"/>
                  <a:pt x="7059" y="5129"/>
                </a:cubicBezTo>
                <a:cubicBezTo>
                  <a:pt x="7059" y="6064"/>
                  <a:pt x="6728" y="6893"/>
                  <a:pt x="6067" y="7555"/>
                </a:cubicBezTo>
                <a:lnTo>
                  <a:pt x="4081" y="9540"/>
                </a:lnTo>
                <a:lnTo>
                  <a:pt x="4081" y="8106"/>
                </a:lnTo>
                <a:lnTo>
                  <a:pt x="5017" y="7167"/>
                </a:lnTo>
                <a:cubicBezTo>
                  <a:pt x="5074" y="7056"/>
                  <a:pt x="5074" y="6946"/>
                  <a:pt x="5017" y="6836"/>
                </a:cubicBezTo>
                <a:cubicBezTo>
                  <a:pt x="4962" y="6781"/>
                  <a:pt x="4893" y="6753"/>
                  <a:pt x="4825" y="6753"/>
                </a:cubicBezTo>
                <a:cubicBezTo>
                  <a:pt x="4756" y="6753"/>
                  <a:pt x="4688" y="6781"/>
                  <a:pt x="4633" y="6836"/>
                </a:cubicBezTo>
                <a:lnTo>
                  <a:pt x="4081" y="7387"/>
                </a:lnTo>
                <a:lnTo>
                  <a:pt x="4081" y="6562"/>
                </a:lnTo>
                <a:lnTo>
                  <a:pt x="5017" y="5623"/>
                </a:lnTo>
                <a:cubicBezTo>
                  <a:pt x="5074" y="5512"/>
                  <a:pt x="5074" y="5349"/>
                  <a:pt x="5017" y="5292"/>
                </a:cubicBezTo>
                <a:cubicBezTo>
                  <a:pt x="4962" y="5237"/>
                  <a:pt x="4893" y="5209"/>
                  <a:pt x="4825" y="5209"/>
                </a:cubicBezTo>
                <a:cubicBezTo>
                  <a:pt x="4756" y="5209"/>
                  <a:pt x="4688" y="5237"/>
                  <a:pt x="4633" y="5292"/>
                </a:cubicBezTo>
                <a:lnTo>
                  <a:pt x="4081" y="5843"/>
                </a:lnTo>
                <a:lnTo>
                  <a:pt x="4081" y="4136"/>
                </a:lnTo>
                <a:cubicBezTo>
                  <a:pt x="4081" y="3968"/>
                  <a:pt x="3971" y="3858"/>
                  <a:pt x="3803" y="3858"/>
                </a:cubicBezTo>
                <a:cubicBezTo>
                  <a:pt x="3640" y="3858"/>
                  <a:pt x="3530" y="3968"/>
                  <a:pt x="3530" y="4136"/>
                </a:cubicBezTo>
                <a:lnTo>
                  <a:pt x="3530" y="5292"/>
                </a:lnTo>
                <a:lnTo>
                  <a:pt x="2978" y="4740"/>
                </a:lnTo>
                <a:cubicBezTo>
                  <a:pt x="2923" y="4685"/>
                  <a:pt x="2854" y="4658"/>
                  <a:pt x="2784" y="4658"/>
                </a:cubicBezTo>
                <a:cubicBezTo>
                  <a:pt x="2715" y="4658"/>
                  <a:pt x="2645" y="4685"/>
                  <a:pt x="2590" y="4740"/>
                </a:cubicBezTo>
                <a:cubicBezTo>
                  <a:pt x="2537" y="4851"/>
                  <a:pt x="2537" y="5018"/>
                  <a:pt x="2590" y="5129"/>
                </a:cubicBezTo>
                <a:lnTo>
                  <a:pt x="3530" y="6064"/>
                </a:lnTo>
                <a:lnTo>
                  <a:pt x="3530" y="6893"/>
                </a:lnTo>
                <a:lnTo>
                  <a:pt x="2978" y="6284"/>
                </a:lnTo>
                <a:cubicBezTo>
                  <a:pt x="2923" y="6229"/>
                  <a:pt x="2854" y="6202"/>
                  <a:pt x="2784" y="6202"/>
                </a:cubicBezTo>
                <a:cubicBezTo>
                  <a:pt x="2715" y="6202"/>
                  <a:pt x="2645" y="6229"/>
                  <a:pt x="2590" y="6284"/>
                </a:cubicBezTo>
                <a:cubicBezTo>
                  <a:pt x="2537" y="6395"/>
                  <a:pt x="2537" y="6562"/>
                  <a:pt x="2590" y="6673"/>
                </a:cubicBezTo>
                <a:lnTo>
                  <a:pt x="3530" y="7608"/>
                </a:lnTo>
                <a:lnTo>
                  <a:pt x="3530" y="9540"/>
                </a:lnTo>
                <a:lnTo>
                  <a:pt x="2811" y="8821"/>
                </a:lnTo>
                <a:cubicBezTo>
                  <a:pt x="2756" y="8766"/>
                  <a:pt x="2687" y="8738"/>
                  <a:pt x="2619" y="8738"/>
                </a:cubicBezTo>
                <a:cubicBezTo>
                  <a:pt x="2551" y="8738"/>
                  <a:pt x="2482" y="8766"/>
                  <a:pt x="2427" y="8821"/>
                </a:cubicBezTo>
                <a:cubicBezTo>
                  <a:pt x="2317" y="8931"/>
                  <a:pt x="2317" y="9099"/>
                  <a:pt x="2427" y="9152"/>
                </a:cubicBezTo>
                <a:lnTo>
                  <a:pt x="3362" y="10145"/>
                </a:lnTo>
                <a:cubicBezTo>
                  <a:pt x="3420" y="10145"/>
                  <a:pt x="3473" y="10202"/>
                  <a:pt x="3530" y="10255"/>
                </a:cubicBezTo>
                <a:lnTo>
                  <a:pt x="3530" y="11084"/>
                </a:lnTo>
                <a:cubicBezTo>
                  <a:pt x="3530" y="12020"/>
                  <a:pt x="4302" y="12792"/>
                  <a:pt x="5295" y="12792"/>
                </a:cubicBezTo>
                <a:lnTo>
                  <a:pt x="6839" y="12792"/>
                </a:lnTo>
                <a:cubicBezTo>
                  <a:pt x="6508" y="13122"/>
                  <a:pt x="6340" y="13564"/>
                  <a:pt x="6340" y="14062"/>
                </a:cubicBezTo>
                <a:cubicBezTo>
                  <a:pt x="6340" y="14556"/>
                  <a:pt x="6508" y="14997"/>
                  <a:pt x="6839" y="15275"/>
                </a:cubicBezTo>
                <a:lnTo>
                  <a:pt x="5348" y="15275"/>
                </a:lnTo>
                <a:cubicBezTo>
                  <a:pt x="5184" y="14336"/>
                  <a:pt x="4355" y="13564"/>
                  <a:pt x="3362" y="13564"/>
                </a:cubicBezTo>
                <a:lnTo>
                  <a:pt x="1655" y="13564"/>
                </a:lnTo>
                <a:cubicBezTo>
                  <a:pt x="1377" y="13564"/>
                  <a:pt x="1156" y="13784"/>
                  <a:pt x="1156" y="14062"/>
                </a:cubicBezTo>
                <a:lnTo>
                  <a:pt x="1156" y="14503"/>
                </a:lnTo>
                <a:lnTo>
                  <a:pt x="274" y="14503"/>
                </a:lnTo>
                <a:cubicBezTo>
                  <a:pt x="111" y="14503"/>
                  <a:pt x="1" y="14614"/>
                  <a:pt x="1" y="14777"/>
                </a:cubicBezTo>
                <a:cubicBezTo>
                  <a:pt x="1" y="14944"/>
                  <a:pt x="111" y="15055"/>
                  <a:pt x="274" y="15055"/>
                </a:cubicBezTo>
                <a:lnTo>
                  <a:pt x="1156" y="15055"/>
                </a:lnTo>
                <a:lnTo>
                  <a:pt x="1156" y="16100"/>
                </a:lnTo>
                <a:lnTo>
                  <a:pt x="274" y="16100"/>
                </a:lnTo>
                <a:cubicBezTo>
                  <a:pt x="111" y="16100"/>
                  <a:pt x="1" y="16211"/>
                  <a:pt x="1" y="16321"/>
                </a:cubicBezTo>
                <a:cubicBezTo>
                  <a:pt x="1" y="16489"/>
                  <a:pt x="111" y="16599"/>
                  <a:pt x="274" y="16599"/>
                </a:cubicBezTo>
                <a:lnTo>
                  <a:pt x="1156" y="16599"/>
                </a:lnTo>
                <a:lnTo>
                  <a:pt x="1156" y="17040"/>
                </a:lnTo>
                <a:cubicBezTo>
                  <a:pt x="1156" y="17313"/>
                  <a:pt x="1377" y="17534"/>
                  <a:pt x="1655" y="17534"/>
                </a:cubicBezTo>
                <a:lnTo>
                  <a:pt x="3362" y="17534"/>
                </a:lnTo>
                <a:cubicBezTo>
                  <a:pt x="4355" y="17534"/>
                  <a:pt x="5184" y="16762"/>
                  <a:pt x="5348" y="15827"/>
                </a:cubicBezTo>
                <a:lnTo>
                  <a:pt x="12243" y="15827"/>
                </a:lnTo>
                <a:cubicBezTo>
                  <a:pt x="12353" y="16762"/>
                  <a:pt x="13178" y="17534"/>
                  <a:pt x="14171" y="17534"/>
                </a:cubicBezTo>
                <a:lnTo>
                  <a:pt x="15883" y="17534"/>
                </a:lnTo>
                <a:cubicBezTo>
                  <a:pt x="16156" y="17534"/>
                  <a:pt x="16377" y="17313"/>
                  <a:pt x="16377" y="17040"/>
                </a:cubicBezTo>
                <a:lnTo>
                  <a:pt x="16377" y="16599"/>
                </a:lnTo>
                <a:lnTo>
                  <a:pt x="17316" y="16599"/>
                </a:lnTo>
                <a:cubicBezTo>
                  <a:pt x="17427" y="16599"/>
                  <a:pt x="17537" y="16489"/>
                  <a:pt x="17537" y="16321"/>
                </a:cubicBezTo>
                <a:cubicBezTo>
                  <a:pt x="17537" y="16211"/>
                  <a:pt x="17427" y="16100"/>
                  <a:pt x="17316" y="16100"/>
                </a:cubicBezTo>
                <a:lnTo>
                  <a:pt x="16377" y="16100"/>
                </a:lnTo>
                <a:lnTo>
                  <a:pt x="16377" y="15055"/>
                </a:lnTo>
                <a:lnTo>
                  <a:pt x="17316" y="15055"/>
                </a:lnTo>
                <a:cubicBezTo>
                  <a:pt x="17427" y="15055"/>
                  <a:pt x="17537" y="14944"/>
                  <a:pt x="17537" y="14777"/>
                </a:cubicBezTo>
                <a:cubicBezTo>
                  <a:pt x="17537" y="14614"/>
                  <a:pt x="17427" y="14503"/>
                  <a:pt x="17316" y="14503"/>
                </a:cubicBezTo>
                <a:lnTo>
                  <a:pt x="16377" y="14503"/>
                </a:lnTo>
                <a:lnTo>
                  <a:pt x="16377" y="14062"/>
                </a:lnTo>
                <a:cubicBezTo>
                  <a:pt x="16377" y="13784"/>
                  <a:pt x="16156" y="13564"/>
                  <a:pt x="15883" y="13564"/>
                </a:cubicBezTo>
                <a:lnTo>
                  <a:pt x="14171" y="13564"/>
                </a:lnTo>
                <a:cubicBezTo>
                  <a:pt x="13178" y="13564"/>
                  <a:pt x="12353" y="14336"/>
                  <a:pt x="12243" y="15275"/>
                </a:cubicBezTo>
                <a:lnTo>
                  <a:pt x="10752" y="15275"/>
                </a:lnTo>
                <a:cubicBezTo>
                  <a:pt x="11030" y="14997"/>
                  <a:pt x="11250" y="14556"/>
                  <a:pt x="11250" y="14062"/>
                </a:cubicBezTo>
                <a:cubicBezTo>
                  <a:pt x="11250" y="13564"/>
                  <a:pt x="11030" y="13122"/>
                  <a:pt x="10752" y="12792"/>
                </a:cubicBezTo>
                <a:lnTo>
                  <a:pt x="12296" y="12792"/>
                </a:lnTo>
                <a:cubicBezTo>
                  <a:pt x="13236" y="12792"/>
                  <a:pt x="14008" y="12020"/>
                  <a:pt x="14008" y="11084"/>
                </a:cubicBezTo>
                <a:lnTo>
                  <a:pt x="14008" y="10255"/>
                </a:lnTo>
                <a:cubicBezTo>
                  <a:pt x="14061" y="10202"/>
                  <a:pt x="14118" y="10145"/>
                  <a:pt x="14171" y="10145"/>
                </a:cubicBezTo>
                <a:lnTo>
                  <a:pt x="16434" y="7886"/>
                </a:lnTo>
                <a:cubicBezTo>
                  <a:pt x="17149" y="7167"/>
                  <a:pt x="17537" y="6174"/>
                  <a:pt x="17537" y="5129"/>
                </a:cubicBezTo>
                <a:cubicBezTo>
                  <a:pt x="17537" y="4136"/>
                  <a:pt x="17149" y="3143"/>
                  <a:pt x="16434" y="2424"/>
                </a:cubicBezTo>
                <a:lnTo>
                  <a:pt x="15883" y="1873"/>
                </a:lnTo>
                <a:cubicBezTo>
                  <a:pt x="15827" y="1818"/>
                  <a:pt x="15758" y="1790"/>
                  <a:pt x="15688" y="1790"/>
                </a:cubicBezTo>
                <a:cubicBezTo>
                  <a:pt x="15619" y="1790"/>
                  <a:pt x="15549" y="1818"/>
                  <a:pt x="15494" y="1873"/>
                </a:cubicBezTo>
                <a:cubicBezTo>
                  <a:pt x="15441" y="1983"/>
                  <a:pt x="15441" y="2151"/>
                  <a:pt x="15494" y="2261"/>
                </a:cubicBezTo>
                <a:lnTo>
                  <a:pt x="16046" y="2755"/>
                </a:lnTo>
                <a:cubicBezTo>
                  <a:pt x="16707" y="3417"/>
                  <a:pt x="17038" y="4246"/>
                  <a:pt x="17038" y="5129"/>
                </a:cubicBezTo>
                <a:cubicBezTo>
                  <a:pt x="17038" y="6064"/>
                  <a:pt x="16707" y="6893"/>
                  <a:pt x="16046" y="7555"/>
                </a:cubicBezTo>
                <a:lnTo>
                  <a:pt x="14008" y="9540"/>
                </a:lnTo>
                <a:lnTo>
                  <a:pt x="14008" y="7608"/>
                </a:lnTo>
                <a:lnTo>
                  <a:pt x="14943" y="6673"/>
                </a:lnTo>
                <a:cubicBezTo>
                  <a:pt x="15053" y="6562"/>
                  <a:pt x="15053" y="6395"/>
                  <a:pt x="14943" y="6284"/>
                </a:cubicBezTo>
                <a:cubicBezTo>
                  <a:pt x="14888" y="6229"/>
                  <a:pt x="14819" y="6202"/>
                  <a:pt x="14758" y="6202"/>
                </a:cubicBezTo>
                <a:cubicBezTo>
                  <a:pt x="14696" y="6202"/>
                  <a:pt x="14641" y="6229"/>
                  <a:pt x="14612" y="6284"/>
                </a:cubicBezTo>
                <a:lnTo>
                  <a:pt x="14008" y="6893"/>
                </a:lnTo>
                <a:lnTo>
                  <a:pt x="14008" y="6064"/>
                </a:lnTo>
                <a:lnTo>
                  <a:pt x="14943" y="5129"/>
                </a:lnTo>
                <a:cubicBezTo>
                  <a:pt x="15053" y="5018"/>
                  <a:pt x="15053" y="4851"/>
                  <a:pt x="14943" y="4740"/>
                </a:cubicBezTo>
                <a:cubicBezTo>
                  <a:pt x="14888" y="4685"/>
                  <a:pt x="14819" y="4658"/>
                  <a:pt x="14758" y="4658"/>
                </a:cubicBezTo>
                <a:cubicBezTo>
                  <a:pt x="14696" y="4658"/>
                  <a:pt x="14641" y="4685"/>
                  <a:pt x="14612" y="4740"/>
                </a:cubicBezTo>
                <a:lnTo>
                  <a:pt x="14008" y="5292"/>
                </a:lnTo>
                <a:lnTo>
                  <a:pt x="14008" y="4136"/>
                </a:lnTo>
                <a:cubicBezTo>
                  <a:pt x="14008" y="3968"/>
                  <a:pt x="13897" y="3858"/>
                  <a:pt x="13787" y="3858"/>
                </a:cubicBezTo>
                <a:cubicBezTo>
                  <a:pt x="13619" y="3858"/>
                  <a:pt x="13509" y="3968"/>
                  <a:pt x="13509" y="4136"/>
                </a:cubicBezTo>
                <a:lnTo>
                  <a:pt x="13509" y="5843"/>
                </a:lnTo>
                <a:lnTo>
                  <a:pt x="12958" y="5292"/>
                </a:lnTo>
                <a:cubicBezTo>
                  <a:pt x="12902" y="5237"/>
                  <a:pt x="12834" y="5209"/>
                  <a:pt x="12766" y="5209"/>
                </a:cubicBezTo>
                <a:cubicBezTo>
                  <a:pt x="12697" y="5209"/>
                  <a:pt x="12629" y="5237"/>
                  <a:pt x="12574" y="5292"/>
                </a:cubicBezTo>
                <a:cubicBezTo>
                  <a:pt x="12463" y="5349"/>
                  <a:pt x="12463" y="5512"/>
                  <a:pt x="12574" y="5623"/>
                </a:cubicBezTo>
                <a:lnTo>
                  <a:pt x="13509" y="6562"/>
                </a:lnTo>
                <a:lnTo>
                  <a:pt x="13509" y="7387"/>
                </a:lnTo>
                <a:lnTo>
                  <a:pt x="12958" y="6836"/>
                </a:lnTo>
                <a:cubicBezTo>
                  <a:pt x="12902" y="6781"/>
                  <a:pt x="12834" y="6753"/>
                  <a:pt x="12766" y="6753"/>
                </a:cubicBezTo>
                <a:cubicBezTo>
                  <a:pt x="12697" y="6753"/>
                  <a:pt x="12629" y="6781"/>
                  <a:pt x="12574" y="6836"/>
                </a:cubicBezTo>
                <a:cubicBezTo>
                  <a:pt x="12463" y="6946"/>
                  <a:pt x="12463" y="7056"/>
                  <a:pt x="12574" y="7167"/>
                </a:cubicBezTo>
                <a:lnTo>
                  <a:pt x="13509" y="8106"/>
                </a:lnTo>
                <a:lnTo>
                  <a:pt x="13509" y="9540"/>
                </a:lnTo>
                <a:lnTo>
                  <a:pt x="11471" y="7555"/>
                </a:lnTo>
                <a:cubicBezTo>
                  <a:pt x="10862" y="6893"/>
                  <a:pt x="10478" y="6064"/>
                  <a:pt x="10478" y="5129"/>
                </a:cubicBezTo>
                <a:cubicBezTo>
                  <a:pt x="10478" y="4246"/>
                  <a:pt x="10862" y="3417"/>
                  <a:pt x="11471" y="2755"/>
                </a:cubicBezTo>
                <a:lnTo>
                  <a:pt x="13677" y="549"/>
                </a:lnTo>
                <a:cubicBezTo>
                  <a:pt x="13703" y="523"/>
                  <a:pt x="13731" y="510"/>
                  <a:pt x="13758" y="510"/>
                </a:cubicBezTo>
                <a:cubicBezTo>
                  <a:pt x="13786" y="510"/>
                  <a:pt x="13813" y="523"/>
                  <a:pt x="13840" y="549"/>
                </a:cubicBezTo>
                <a:lnTo>
                  <a:pt x="14890" y="1599"/>
                </a:lnTo>
                <a:cubicBezTo>
                  <a:pt x="14945" y="1654"/>
                  <a:pt x="15013" y="1682"/>
                  <a:pt x="15075" y="1682"/>
                </a:cubicBezTo>
                <a:cubicBezTo>
                  <a:pt x="15137" y="1682"/>
                  <a:pt x="15192" y="1654"/>
                  <a:pt x="15221" y="1599"/>
                </a:cubicBezTo>
                <a:cubicBezTo>
                  <a:pt x="15331" y="1489"/>
                  <a:pt x="15331" y="1321"/>
                  <a:pt x="15221" y="1211"/>
                </a:cubicBezTo>
                <a:lnTo>
                  <a:pt x="14171" y="166"/>
                </a:lnTo>
                <a:cubicBezTo>
                  <a:pt x="14061" y="55"/>
                  <a:pt x="13909" y="0"/>
                  <a:pt x="13758" y="0"/>
                </a:cubicBezTo>
                <a:cubicBezTo>
                  <a:pt x="13607" y="0"/>
                  <a:pt x="13456" y="55"/>
                  <a:pt x="13346" y="166"/>
                </a:cubicBezTo>
                <a:lnTo>
                  <a:pt x="11140" y="2424"/>
                </a:lnTo>
                <a:cubicBezTo>
                  <a:pt x="10368" y="3143"/>
                  <a:pt x="9980" y="4136"/>
                  <a:pt x="9980" y="5129"/>
                </a:cubicBezTo>
                <a:cubicBezTo>
                  <a:pt x="9980" y="6174"/>
                  <a:pt x="10368" y="7167"/>
                  <a:pt x="11140" y="7886"/>
                </a:cubicBezTo>
                <a:lnTo>
                  <a:pt x="13346" y="10145"/>
                </a:lnTo>
                <a:cubicBezTo>
                  <a:pt x="13399" y="10145"/>
                  <a:pt x="13456" y="10202"/>
                  <a:pt x="13509" y="10255"/>
                </a:cubicBezTo>
                <a:lnTo>
                  <a:pt x="13509" y="11084"/>
                </a:lnTo>
                <a:cubicBezTo>
                  <a:pt x="13509" y="11746"/>
                  <a:pt x="12958" y="12297"/>
                  <a:pt x="12296" y="12297"/>
                </a:cubicBezTo>
                <a:lnTo>
                  <a:pt x="5295" y="12297"/>
                </a:lnTo>
                <a:cubicBezTo>
                  <a:pt x="4633" y="12297"/>
                  <a:pt x="4081" y="11746"/>
                  <a:pt x="4081" y="11084"/>
                </a:cubicBezTo>
                <a:lnTo>
                  <a:pt x="4081" y="10255"/>
                </a:lnTo>
                <a:cubicBezTo>
                  <a:pt x="4134" y="10202"/>
                  <a:pt x="4192" y="10145"/>
                  <a:pt x="4245" y="10145"/>
                </a:cubicBezTo>
                <a:lnTo>
                  <a:pt x="6450" y="7886"/>
                </a:lnTo>
                <a:cubicBezTo>
                  <a:pt x="7170" y="7167"/>
                  <a:pt x="7611" y="6174"/>
                  <a:pt x="7611" y="5129"/>
                </a:cubicBezTo>
                <a:cubicBezTo>
                  <a:pt x="7611" y="4136"/>
                  <a:pt x="7170" y="3143"/>
                  <a:pt x="6450" y="2424"/>
                </a:cubicBezTo>
                <a:lnTo>
                  <a:pt x="4245" y="166"/>
                </a:lnTo>
                <a:cubicBezTo>
                  <a:pt x="4108" y="55"/>
                  <a:pt x="3957" y="0"/>
                  <a:pt x="3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Here’s the four important objectives</a:t>
            </a:r>
            <a:endParaRPr dirty="0"/>
          </a:p>
        </p:txBody>
      </p:sp>
      <p:pic>
        <p:nvPicPr>
          <p:cNvPr id="4" name="Google Shape;513;p55">
            <a:extLst>
              <a:ext uri="{FF2B5EF4-FFF2-40B4-BE49-F238E27FC236}">
                <a16:creationId xmlns:a16="http://schemas.microsoft.com/office/drawing/2014/main" id="{ADF3DBBA-202B-DA3D-0B43-0A8F14131A7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4298" t="1561" r="9203" b="3227"/>
          <a:stretch/>
        </p:blipFill>
        <p:spPr>
          <a:xfrm flipH="1">
            <a:off x="6666575" y="2443224"/>
            <a:ext cx="2477425" cy="272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3"/>
          <p:cNvSpPr txBox="1">
            <a:spLocks noGrp="1"/>
          </p:cNvSpPr>
          <p:nvPr>
            <p:ph type="title"/>
          </p:nvPr>
        </p:nvSpPr>
        <p:spPr>
          <a:xfrm>
            <a:off x="3403475" y="2268800"/>
            <a:ext cx="5204400" cy="7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338" name="Google Shape;338;p43"/>
          <p:cNvSpPr txBox="1">
            <a:spLocks noGrp="1"/>
          </p:cNvSpPr>
          <p:nvPr>
            <p:ph type="title" idx="2"/>
          </p:nvPr>
        </p:nvSpPr>
        <p:spPr>
          <a:xfrm>
            <a:off x="3403474" y="1002400"/>
            <a:ext cx="2022413" cy="10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39" name="Google Shape;339;p43"/>
          <p:cNvSpPr txBox="1">
            <a:spLocks noGrp="1"/>
          </p:cNvSpPr>
          <p:nvPr>
            <p:ph type="subTitle" idx="1"/>
          </p:nvPr>
        </p:nvSpPr>
        <p:spPr>
          <a:xfrm>
            <a:off x="3403467" y="3010800"/>
            <a:ext cx="5204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The features of this project</a:t>
            </a:r>
          </a:p>
        </p:txBody>
      </p:sp>
      <p:pic>
        <p:nvPicPr>
          <p:cNvPr id="2" name="Google Shape;1063;p75">
            <a:extLst>
              <a:ext uri="{FF2B5EF4-FFF2-40B4-BE49-F238E27FC236}">
                <a16:creationId xmlns:a16="http://schemas.microsoft.com/office/drawing/2014/main" id="{737A35AF-36EF-95EB-7414-CBA1F203A6D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185" t="15859" r="3660" b="12114"/>
          <a:stretch/>
        </p:blipFill>
        <p:spPr>
          <a:xfrm>
            <a:off x="291922" y="2953206"/>
            <a:ext cx="2033951" cy="15726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0398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7"/>
          <p:cNvSpPr txBox="1">
            <a:spLocks noGrp="1"/>
          </p:cNvSpPr>
          <p:nvPr>
            <p:ph type="subTitle" idx="4"/>
          </p:nvPr>
        </p:nvSpPr>
        <p:spPr>
          <a:xfrm>
            <a:off x="963243" y="2539128"/>
            <a:ext cx="1859735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Choose Location</a:t>
            </a:r>
            <a:endParaRPr sz="1400" dirty="0"/>
          </a:p>
        </p:txBody>
      </p:sp>
      <p:pic>
        <p:nvPicPr>
          <p:cNvPr id="385" name="Google Shape;385;p47"/>
          <p:cNvPicPr preferRelativeResize="0"/>
          <p:nvPr/>
        </p:nvPicPr>
        <p:blipFill rotWithShape="1">
          <a:blip r:embed="rId3">
            <a:alphaModFix/>
          </a:blip>
          <a:srcRect l="-383" t="21233" r="4405" b="8689"/>
          <a:stretch/>
        </p:blipFill>
        <p:spPr>
          <a:xfrm rot="6048142">
            <a:off x="7158234" y="249691"/>
            <a:ext cx="2084587" cy="1084947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Reviewing features is a good idea</a:t>
            </a:r>
            <a:endParaRPr dirty="0"/>
          </a:p>
        </p:txBody>
      </p:sp>
      <p:sp>
        <p:nvSpPr>
          <p:cNvPr id="357" name="Google Shape;382;p47">
            <a:extLst>
              <a:ext uri="{FF2B5EF4-FFF2-40B4-BE49-F238E27FC236}">
                <a16:creationId xmlns:a16="http://schemas.microsoft.com/office/drawing/2014/main" id="{4E7FF7E5-5DF0-0A5C-30B1-24B727C008FD}"/>
              </a:ext>
            </a:extLst>
          </p:cNvPr>
          <p:cNvSpPr txBox="1">
            <a:spLocks/>
          </p:cNvSpPr>
          <p:nvPr/>
        </p:nvSpPr>
        <p:spPr>
          <a:xfrm>
            <a:off x="963245" y="2264283"/>
            <a:ext cx="1619930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Profile Update</a:t>
            </a:r>
          </a:p>
        </p:txBody>
      </p:sp>
      <p:sp>
        <p:nvSpPr>
          <p:cNvPr id="358" name="Google Shape;382;p47">
            <a:extLst>
              <a:ext uri="{FF2B5EF4-FFF2-40B4-BE49-F238E27FC236}">
                <a16:creationId xmlns:a16="http://schemas.microsoft.com/office/drawing/2014/main" id="{FD120A5A-FF58-54D8-B24E-8509D2682195}"/>
              </a:ext>
            </a:extLst>
          </p:cNvPr>
          <p:cNvSpPr txBox="1">
            <a:spLocks/>
          </p:cNvSpPr>
          <p:nvPr/>
        </p:nvSpPr>
        <p:spPr>
          <a:xfrm>
            <a:off x="963243" y="2801383"/>
            <a:ext cx="2082952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Weather Preferences</a:t>
            </a:r>
          </a:p>
        </p:txBody>
      </p:sp>
      <p:sp>
        <p:nvSpPr>
          <p:cNvPr id="359" name="Google Shape;382;p47">
            <a:extLst>
              <a:ext uri="{FF2B5EF4-FFF2-40B4-BE49-F238E27FC236}">
                <a16:creationId xmlns:a16="http://schemas.microsoft.com/office/drawing/2014/main" id="{7C9D27E8-F9F2-0A11-E927-7BBEEFBC484B}"/>
              </a:ext>
            </a:extLst>
          </p:cNvPr>
          <p:cNvSpPr txBox="1">
            <a:spLocks/>
          </p:cNvSpPr>
          <p:nvPr/>
        </p:nvSpPr>
        <p:spPr>
          <a:xfrm>
            <a:off x="963243" y="2002028"/>
            <a:ext cx="2874989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Profile Create</a:t>
            </a:r>
          </a:p>
        </p:txBody>
      </p:sp>
      <p:sp>
        <p:nvSpPr>
          <p:cNvPr id="360" name="Google Shape;382;p47">
            <a:extLst>
              <a:ext uri="{FF2B5EF4-FFF2-40B4-BE49-F238E27FC236}">
                <a16:creationId xmlns:a16="http://schemas.microsoft.com/office/drawing/2014/main" id="{67E1BA2F-CC33-995F-B2BB-310578510567}"/>
              </a:ext>
            </a:extLst>
          </p:cNvPr>
          <p:cNvSpPr txBox="1">
            <a:spLocks/>
          </p:cNvSpPr>
          <p:nvPr/>
        </p:nvSpPr>
        <p:spPr>
          <a:xfrm>
            <a:off x="3346291" y="1451849"/>
            <a:ext cx="2715864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Add to cart</a:t>
            </a:r>
          </a:p>
        </p:txBody>
      </p:sp>
      <p:sp>
        <p:nvSpPr>
          <p:cNvPr id="361" name="Google Shape;382;p47">
            <a:extLst>
              <a:ext uri="{FF2B5EF4-FFF2-40B4-BE49-F238E27FC236}">
                <a16:creationId xmlns:a16="http://schemas.microsoft.com/office/drawing/2014/main" id="{720F6FB2-5988-3BD8-BE20-BE0326F1088A}"/>
              </a:ext>
            </a:extLst>
          </p:cNvPr>
          <p:cNvSpPr txBox="1">
            <a:spLocks/>
          </p:cNvSpPr>
          <p:nvPr/>
        </p:nvSpPr>
        <p:spPr>
          <a:xfrm>
            <a:off x="963243" y="3338483"/>
            <a:ext cx="1931453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Suggestions</a:t>
            </a:r>
          </a:p>
        </p:txBody>
      </p:sp>
      <p:sp>
        <p:nvSpPr>
          <p:cNvPr id="362" name="Google Shape;382;p47">
            <a:extLst>
              <a:ext uri="{FF2B5EF4-FFF2-40B4-BE49-F238E27FC236}">
                <a16:creationId xmlns:a16="http://schemas.microsoft.com/office/drawing/2014/main" id="{38C53842-3008-2543-784A-42BF7EBDE33F}"/>
              </a:ext>
            </a:extLst>
          </p:cNvPr>
          <p:cNvSpPr txBox="1">
            <a:spLocks/>
          </p:cNvSpPr>
          <p:nvPr/>
        </p:nvSpPr>
        <p:spPr>
          <a:xfrm>
            <a:off x="963243" y="3089307"/>
            <a:ext cx="3117034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Plant Preferences</a:t>
            </a:r>
          </a:p>
        </p:txBody>
      </p:sp>
      <p:sp>
        <p:nvSpPr>
          <p:cNvPr id="363" name="Google Shape;382;p47">
            <a:extLst>
              <a:ext uri="{FF2B5EF4-FFF2-40B4-BE49-F238E27FC236}">
                <a16:creationId xmlns:a16="http://schemas.microsoft.com/office/drawing/2014/main" id="{A578B5BC-C655-288D-B6EC-D35D95D6DB75}"/>
              </a:ext>
            </a:extLst>
          </p:cNvPr>
          <p:cNvSpPr txBox="1">
            <a:spLocks/>
          </p:cNvSpPr>
          <p:nvPr/>
        </p:nvSpPr>
        <p:spPr>
          <a:xfrm>
            <a:off x="963243" y="1451849"/>
            <a:ext cx="710012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Login</a:t>
            </a:r>
          </a:p>
        </p:txBody>
      </p:sp>
      <p:sp>
        <p:nvSpPr>
          <p:cNvPr id="364" name="Google Shape;382;p47">
            <a:extLst>
              <a:ext uri="{FF2B5EF4-FFF2-40B4-BE49-F238E27FC236}">
                <a16:creationId xmlns:a16="http://schemas.microsoft.com/office/drawing/2014/main" id="{2A17DA63-57F3-808C-01BB-21B1AF8BAB65}"/>
              </a:ext>
            </a:extLst>
          </p:cNvPr>
          <p:cNvSpPr txBox="1">
            <a:spLocks/>
          </p:cNvSpPr>
          <p:nvPr/>
        </p:nvSpPr>
        <p:spPr>
          <a:xfrm>
            <a:off x="963243" y="1714104"/>
            <a:ext cx="1991965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Registration</a:t>
            </a:r>
          </a:p>
        </p:txBody>
      </p:sp>
      <p:sp>
        <p:nvSpPr>
          <p:cNvPr id="365" name="Google Shape;382;p47">
            <a:extLst>
              <a:ext uri="{FF2B5EF4-FFF2-40B4-BE49-F238E27FC236}">
                <a16:creationId xmlns:a16="http://schemas.microsoft.com/office/drawing/2014/main" id="{5B0E5E82-B257-94FE-199D-B991EA857D18}"/>
              </a:ext>
            </a:extLst>
          </p:cNvPr>
          <p:cNvSpPr txBox="1">
            <a:spLocks/>
          </p:cNvSpPr>
          <p:nvPr/>
        </p:nvSpPr>
        <p:spPr>
          <a:xfrm>
            <a:off x="3346291" y="1999425"/>
            <a:ext cx="1857721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Online payment</a:t>
            </a:r>
          </a:p>
        </p:txBody>
      </p:sp>
      <p:sp>
        <p:nvSpPr>
          <p:cNvPr id="366" name="Google Shape;382;p47">
            <a:extLst>
              <a:ext uri="{FF2B5EF4-FFF2-40B4-BE49-F238E27FC236}">
                <a16:creationId xmlns:a16="http://schemas.microsoft.com/office/drawing/2014/main" id="{284BD2DC-BB3F-40EF-EC53-9715F08244C0}"/>
              </a:ext>
            </a:extLst>
          </p:cNvPr>
          <p:cNvSpPr txBox="1">
            <a:spLocks/>
          </p:cNvSpPr>
          <p:nvPr/>
        </p:nvSpPr>
        <p:spPr>
          <a:xfrm>
            <a:off x="3346291" y="2261020"/>
            <a:ext cx="2715864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Confirmation</a:t>
            </a:r>
          </a:p>
        </p:txBody>
      </p:sp>
      <p:sp>
        <p:nvSpPr>
          <p:cNvPr id="367" name="Google Shape;382;p47">
            <a:extLst>
              <a:ext uri="{FF2B5EF4-FFF2-40B4-BE49-F238E27FC236}">
                <a16:creationId xmlns:a16="http://schemas.microsoft.com/office/drawing/2014/main" id="{C7AEE927-A550-72DC-D952-B1689C808766}"/>
              </a:ext>
            </a:extLst>
          </p:cNvPr>
          <p:cNvSpPr txBox="1">
            <a:spLocks/>
          </p:cNvSpPr>
          <p:nvPr/>
        </p:nvSpPr>
        <p:spPr>
          <a:xfrm>
            <a:off x="3342708" y="2539128"/>
            <a:ext cx="2715864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Choose plant/plants</a:t>
            </a:r>
          </a:p>
        </p:txBody>
      </p:sp>
      <p:sp>
        <p:nvSpPr>
          <p:cNvPr id="368" name="Google Shape;382;p47">
            <a:extLst>
              <a:ext uri="{FF2B5EF4-FFF2-40B4-BE49-F238E27FC236}">
                <a16:creationId xmlns:a16="http://schemas.microsoft.com/office/drawing/2014/main" id="{C8FC9413-A517-C4F8-E365-D360B95FECFD}"/>
              </a:ext>
            </a:extLst>
          </p:cNvPr>
          <p:cNvSpPr txBox="1">
            <a:spLocks/>
          </p:cNvSpPr>
          <p:nvPr/>
        </p:nvSpPr>
        <p:spPr>
          <a:xfrm>
            <a:off x="3339125" y="1711501"/>
            <a:ext cx="2715864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Make an Order</a:t>
            </a:r>
          </a:p>
        </p:txBody>
      </p:sp>
      <p:sp>
        <p:nvSpPr>
          <p:cNvPr id="369" name="Google Shape;382;p47">
            <a:extLst>
              <a:ext uri="{FF2B5EF4-FFF2-40B4-BE49-F238E27FC236}">
                <a16:creationId xmlns:a16="http://schemas.microsoft.com/office/drawing/2014/main" id="{3E985C3E-0AEF-16D3-14B7-6624065BF3B3}"/>
              </a:ext>
            </a:extLst>
          </p:cNvPr>
          <p:cNvSpPr txBox="1">
            <a:spLocks/>
          </p:cNvSpPr>
          <p:nvPr/>
        </p:nvSpPr>
        <p:spPr>
          <a:xfrm>
            <a:off x="3339125" y="3338483"/>
            <a:ext cx="2715864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Report/ Complain</a:t>
            </a:r>
          </a:p>
        </p:txBody>
      </p:sp>
      <p:sp>
        <p:nvSpPr>
          <p:cNvPr id="370" name="Google Shape;382;p47">
            <a:extLst>
              <a:ext uri="{FF2B5EF4-FFF2-40B4-BE49-F238E27FC236}">
                <a16:creationId xmlns:a16="http://schemas.microsoft.com/office/drawing/2014/main" id="{B015A921-3793-1A07-78AD-1E106570221E}"/>
              </a:ext>
            </a:extLst>
          </p:cNvPr>
          <p:cNvSpPr txBox="1">
            <a:spLocks/>
          </p:cNvSpPr>
          <p:nvPr/>
        </p:nvSpPr>
        <p:spPr>
          <a:xfrm>
            <a:off x="3346291" y="2806928"/>
            <a:ext cx="1871609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See plant details</a:t>
            </a:r>
          </a:p>
        </p:txBody>
      </p:sp>
      <p:sp>
        <p:nvSpPr>
          <p:cNvPr id="371" name="Google Shape;382;p47">
            <a:extLst>
              <a:ext uri="{FF2B5EF4-FFF2-40B4-BE49-F238E27FC236}">
                <a16:creationId xmlns:a16="http://schemas.microsoft.com/office/drawing/2014/main" id="{B42C8AA0-FAA2-9CAB-1C96-2D95F498BE66}"/>
              </a:ext>
            </a:extLst>
          </p:cNvPr>
          <p:cNvSpPr txBox="1">
            <a:spLocks/>
          </p:cNvSpPr>
          <p:nvPr/>
        </p:nvSpPr>
        <p:spPr>
          <a:xfrm>
            <a:off x="3339125" y="3092184"/>
            <a:ext cx="2715864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Plant pictures</a:t>
            </a:r>
          </a:p>
        </p:txBody>
      </p:sp>
      <p:sp>
        <p:nvSpPr>
          <p:cNvPr id="372" name="Google Shape;382;p47">
            <a:extLst>
              <a:ext uri="{FF2B5EF4-FFF2-40B4-BE49-F238E27FC236}">
                <a16:creationId xmlns:a16="http://schemas.microsoft.com/office/drawing/2014/main" id="{64D14E92-86A7-54CC-5932-BDFC0EC81EB3}"/>
              </a:ext>
            </a:extLst>
          </p:cNvPr>
          <p:cNvSpPr txBox="1">
            <a:spLocks/>
          </p:cNvSpPr>
          <p:nvPr/>
        </p:nvSpPr>
        <p:spPr>
          <a:xfrm>
            <a:off x="5517996" y="1451849"/>
            <a:ext cx="2715864" cy="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Logout</a:t>
            </a:r>
          </a:p>
        </p:txBody>
      </p:sp>
    </p:spTree>
    <p:extLst>
      <p:ext uri="{BB962C8B-B14F-4D97-AF65-F5344CB8AC3E}">
        <p14:creationId xmlns:p14="http://schemas.microsoft.com/office/powerpoint/2010/main" val="1825420479"/>
      </p:ext>
    </p:extLst>
  </p:cSld>
  <p:clrMapOvr>
    <a:masterClrMapping/>
  </p:clrMapOvr>
</p:sld>
</file>

<file path=ppt/theme/theme1.xml><?xml version="1.0" encoding="utf-8"?>
<a:theme xmlns:a="http://schemas.openxmlformats.org/drawingml/2006/main" name="Let's Celebrate World Day of Energy Efficiency by Slidesgo">
  <a:themeElements>
    <a:clrScheme name="Simple Light">
      <a:dk1>
        <a:srgbClr val="FFFEFB"/>
      </a:dk1>
      <a:lt1>
        <a:srgbClr val="88A51D"/>
      </a:lt1>
      <a:dk2>
        <a:srgbClr val="B2CC57"/>
      </a:dk2>
      <a:lt2>
        <a:srgbClr val="E9EFD3"/>
      </a:lt2>
      <a:accent1>
        <a:srgbClr val="CBE2EB"/>
      </a:accent1>
      <a:accent2>
        <a:srgbClr val="92C8DD"/>
      </a:accent2>
      <a:accent3>
        <a:srgbClr val="407192"/>
      </a:accent3>
      <a:accent4>
        <a:srgbClr val="FFD766"/>
      </a:accent4>
      <a:accent5>
        <a:srgbClr val="FFFFFF"/>
      </a:accent5>
      <a:accent6>
        <a:srgbClr val="FFFFFF"/>
      </a:accent6>
      <a:hlink>
        <a:srgbClr val="FFF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407</Words>
  <Application>Microsoft Office PowerPoint</Application>
  <PresentationFormat>On-screen Show (16:9)</PresentationFormat>
  <Paragraphs>78</Paragraphs>
  <Slides>22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Inter Tight</vt:lpstr>
      <vt:lpstr>Bebas Neue</vt:lpstr>
      <vt:lpstr>Inter Tight SemiBold</vt:lpstr>
      <vt:lpstr>Söhne</vt:lpstr>
      <vt:lpstr>Arial</vt:lpstr>
      <vt:lpstr>Be Vietnam Pro</vt:lpstr>
      <vt:lpstr>Be Vietnam Pro SemiBold</vt:lpstr>
      <vt:lpstr>Karla</vt:lpstr>
      <vt:lpstr>Let's Celebrate World Day of Energy Efficiency by Slidesgo</vt:lpstr>
      <vt:lpstr>Project Proposal of A Mobile Plant Nursary</vt:lpstr>
      <vt:lpstr>Table of contents</vt:lpstr>
      <vt:lpstr>Hello!</vt:lpstr>
      <vt:lpstr>Background</vt:lpstr>
      <vt:lpstr>Here are three important back story</vt:lpstr>
      <vt:lpstr>Objective</vt:lpstr>
      <vt:lpstr>Here’s the four important objectives</vt:lpstr>
      <vt:lpstr>Features</vt:lpstr>
      <vt:lpstr>Reviewing features is a good idea</vt:lpstr>
      <vt:lpstr>Scopes and benefits </vt:lpstr>
      <vt:lpstr>Here are the Scopes and the benifits</vt:lpstr>
      <vt:lpstr>Prototypes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Awesome words</vt:lpstr>
      <vt:lpstr>—Beth Ditto </vt:lpstr>
      <vt:lpstr>A picture always reinforces  the concept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 of A Mobile Plant Nursary</dc:title>
  <dc:creator>Nayem Wahid</dc:creator>
  <cp:lastModifiedBy>Nayem Wahid</cp:lastModifiedBy>
  <cp:revision>10</cp:revision>
  <dcterms:modified xsi:type="dcterms:W3CDTF">2023-02-21T18:30:10Z</dcterms:modified>
</cp:coreProperties>
</file>